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44" r:id="rId1"/>
  </p:sldMasterIdLst>
  <p:notesMasterIdLst>
    <p:notesMasterId r:id="rId42"/>
  </p:notesMasterIdLst>
  <p:handoutMasterIdLst>
    <p:handoutMasterId r:id="rId43"/>
  </p:handoutMasterIdLst>
  <p:sldIdLst>
    <p:sldId id="317" r:id="rId2"/>
    <p:sldId id="319" r:id="rId3"/>
    <p:sldId id="383" r:id="rId4"/>
    <p:sldId id="385" r:id="rId5"/>
    <p:sldId id="386" r:id="rId6"/>
    <p:sldId id="387" r:id="rId7"/>
    <p:sldId id="388" r:id="rId8"/>
    <p:sldId id="389" r:id="rId9"/>
    <p:sldId id="390" r:id="rId10"/>
    <p:sldId id="395" r:id="rId11"/>
    <p:sldId id="391" r:id="rId12"/>
    <p:sldId id="396" r:id="rId13"/>
    <p:sldId id="392" r:id="rId14"/>
    <p:sldId id="393" r:id="rId15"/>
    <p:sldId id="394" r:id="rId16"/>
    <p:sldId id="400" r:id="rId17"/>
    <p:sldId id="399" r:id="rId18"/>
    <p:sldId id="335" r:id="rId19"/>
    <p:sldId id="336" r:id="rId20"/>
    <p:sldId id="337" r:id="rId21"/>
    <p:sldId id="338" r:id="rId22"/>
    <p:sldId id="340" r:id="rId23"/>
    <p:sldId id="401" r:id="rId24"/>
    <p:sldId id="402" r:id="rId25"/>
    <p:sldId id="404" r:id="rId26"/>
    <p:sldId id="405" r:id="rId27"/>
    <p:sldId id="417" r:id="rId28"/>
    <p:sldId id="406" r:id="rId29"/>
    <p:sldId id="407" r:id="rId30"/>
    <p:sldId id="408" r:id="rId31"/>
    <p:sldId id="409" r:id="rId32"/>
    <p:sldId id="410" r:id="rId33"/>
    <p:sldId id="411" r:id="rId34"/>
    <p:sldId id="412" r:id="rId35"/>
    <p:sldId id="413" r:id="rId36"/>
    <p:sldId id="414" r:id="rId37"/>
    <p:sldId id="415" r:id="rId38"/>
    <p:sldId id="418" r:id="rId39"/>
    <p:sldId id="419" r:id="rId40"/>
    <p:sldId id="41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 Wolf" initials="DW"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F252C"/>
    <a:srgbClr val="A42328"/>
    <a:srgbClr val="1C7BB6"/>
    <a:srgbClr val="6E22A1"/>
    <a:srgbClr val="5E1D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556" autoAdjust="0"/>
  </p:normalViewPr>
  <p:slideViewPr>
    <p:cSldViewPr snapToGrid="0" snapToObjects="1">
      <p:cViewPr varScale="1">
        <p:scale>
          <a:sx n="105" d="100"/>
          <a:sy n="105" d="100"/>
        </p:scale>
        <p:origin x="-156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5D5D5-C804-4713-8D42-84E6A7A6DBF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59D6B3D-5F26-49F6-8C92-72415833581C}">
      <dgm:prSet phldrT="[Text]"/>
      <dgm:spPr/>
      <dgm:t>
        <a:bodyPr/>
        <a:lstStyle/>
        <a:p>
          <a:pPr algn="l"/>
          <a:r>
            <a:rPr lang="en-US" dirty="0" smtClean="0"/>
            <a:t>Federal </a:t>
          </a:r>
          <a:endParaRPr lang="en-US" dirty="0"/>
        </a:p>
      </dgm:t>
    </dgm:pt>
    <dgm:pt modelId="{7D43D76B-006D-4D5F-9586-4739A70ABDAA}" type="parTrans" cxnId="{A7C08753-2FC9-45D3-97B9-0C31E737E31B}">
      <dgm:prSet/>
      <dgm:spPr/>
      <dgm:t>
        <a:bodyPr/>
        <a:lstStyle/>
        <a:p>
          <a:pPr algn="l"/>
          <a:endParaRPr lang="en-US"/>
        </a:p>
      </dgm:t>
    </dgm:pt>
    <dgm:pt modelId="{7E4C6B1B-615E-4FC5-9980-D93ADEAE647A}" type="sibTrans" cxnId="{A7C08753-2FC9-45D3-97B9-0C31E737E31B}">
      <dgm:prSet/>
      <dgm:spPr/>
      <dgm:t>
        <a:bodyPr/>
        <a:lstStyle/>
        <a:p>
          <a:pPr algn="l"/>
          <a:endParaRPr lang="en-US"/>
        </a:p>
      </dgm:t>
    </dgm:pt>
    <dgm:pt modelId="{0680BE9A-292B-42A6-9888-00800225EED7}">
      <dgm:prSet phldrT="[Text]" custT="1"/>
      <dgm:spPr/>
      <dgm:t>
        <a:bodyPr/>
        <a:lstStyle/>
        <a:p>
          <a:pPr algn="l"/>
          <a:r>
            <a:rPr lang="en-US" sz="1200" dirty="0" smtClean="0"/>
            <a:t>ESEA law</a:t>
          </a:r>
          <a:endParaRPr lang="en-US" sz="1200" dirty="0"/>
        </a:p>
      </dgm:t>
    </dgm:pt>
    <dgm:pt modelId="{7680CB46-5EB1-4C5B-9E6E-847DF0678816}" type="parTrans" cxnId="{82431AEC-8F22-402D-8D5F-E652557D914E}">
      <dgm:prSet/>
      <dgm:spPr/>
      <dgm:t>
        <a:bodyPr/>
        <a:lstStyle/>
        <a:p>
          <a:pPr algn="l"/>
          <a:endParaRPr lang="en-US"/>
        </a:p>
      </dgm:t>
    </dgm:pt>
    <dgm:pt modelId="{F5D1242D-C84F-43FA-832B-18344760785D}" type="sibTrans" cxnId="{82431AEC-8F22-402D-8D5F-E652557D914E}">
      <dgm:prSet/>
      <dgm:spPr/>
      <dgm:t>
        <a:bodyPr/>
        <a:lstStyle/>
        <a:p>
          <a:pPr algn="l"/>
          <a:endParaRPr lang="en-US"/>
        </a:p>
      </dgm:t>
    </dgm:pt>
    <dgm:pt modelId="{6C7E0903-5793-4F29-B2EF-B9BFC2406520}">
      <dgm:prSet phldrT="[Text]" custT="1"/>
      <dgm:spPr/>
      <dgm:t>
        <a:bodyPr/>
        <a:lstStyle/>
        <a:p>
          <a:pPr algn="l"/>
          <a:r>
            <a:rPr lang="en-US" sz="1200" dirty="0" smtClean="0"/>
            <a:t>Funding for ESEA (Title I, II, III, and V, VII)</a:t>
          </a:r>
          <a:endParaRPr lang="en-US" sz="1200" dirty="0"/>
        </a:p>
      </dgm:t>
    </dgm:pt>
    <dgm:pt modelId="{74C7AA17-6B72-4487-BA36-EF1CD02EB597}" type="parTrans" cxnId="{5CE6B75E-BA2A-4383-A5D0-AAB74A3D79F7}">
      <dgm:prSet/>
      <dgm:spPr/>
      <dgm:t>
        <a:bodyPr/>
        <a:lstStyle/>
        <a:p>
          <a:pPr algn="l"/>
          <a:endParaRPr lang="en-US"/>
        </a:p>
      </dgm:t>
    </dgm:pt>
    <dgm:pt modelId="{D90DAEFC-3B15-4300-AD7C-45916F3F898C}" type="sibTrans" cxnId="{5CE6B75E-BA2A-4383-A5D0-AAB74A3D79F7}">
      <dgm:prSet/>
      <dgm:spPr/>
      <dgm:t>
        <a:bodyPr/>
        <a:lstStyle/>
        <a:p>
          <a:pPr algn="l"/>
          <a:endParaRPr lang="en-US"/>
        </a:p>
      </dgm:t>
    </dgm:pt>
    <dgm:pt modelId="{0B7A3A26-79B5-4AE7-85ED-C651BB9FAA54}">
      <dgm:prSet phldrT="[Text]"/>
      <dgm:spPr/>
      <dgm:t>
        <a:bodyPr/>
        <a:lstStyle/>
        <a:p>
          <a:pPr algn="l"/>
          <a:r>
            <a:rPr lang="en-US" dirty="0" smtClean="0"/>
            <a:t>State	</a:t>
          </a:r>
          <a:endParaRPr lang="en-US" dirty="0"/>
        </a:p>
      </dgm:t>
    </dgm:pt>
    <dgm:pt modelId="{6A697488-3B8E-48D8-AA5F-655E4C4EF227}" type="parTrans" cxnId="{BD23E1D4-1B1F-44D3-A618-5CA4AE5BFB50}">
      <dgm:prSet/>
      <dgm:spPr/>
      <dgm:t>
        <a:bodyPr/>
        <a:lstStyle/>
        <a:p>
          <a:pPr algn="l"/>
          <a:endParaRPr lang="en-US"/>
        </a:p>
      </dgm:t>
    </dgm:pt>
    <dgm:pt modelId="{07B035C5-A86B-4D02-8B43-CB0238F0056B}" type="sibTrans" cxnId="{BD23E1D4-1B1F-44D3-A618-5CA4AE5BFB50}">
      <dgm:prSet/>
      <dgm:spPr/>
      <dgm:t>
        <a:bodyPr/>
        <a:lstStyle/>
        <a:p>
          <a:pPr algn="l"/>
          <a:endParaRPr lang="en-US"/>
        </a:p>
      </dgm:t>
    </dgm:pt>
    <dgm:pt modelId="{DE1B3D3A-665E-4369-B087-45EE293F838B}">
      <dgm:prSet phldrT="[Text]" custT="1"/>
      <dgm:spPr/>
      <dgm:t>
        <a:bodyPr/>
        <a:lstStyle/>
        <a:p>
          <a:pPr algn="l"/>
          <a:r>
            <a:rPr lang="en-US" sz="1200" dirty="0" smtClean="0"/>
            <a:t>Annual state-wide testing</a:t>
          </a:r>
          <a:endParaRPr lang="en-US" sz="1200" dirty="0"/>
        </a:p>
      </dgm:t>
    </dgm:pt>
    <dgm:pt modelId="{D6F1E63F-723A-43EB-B065-A11F0E8D1E42}" type="parTrans" cxnId="{556CD8DE-97A4-4D87-8842-F28BFAA69D6D}">
      <dgm:prSet/>
      <dgm:spPr/>
      <dgm:t>
        <a:bodyPr/>
        <a:lstStyle/>
        <a:p>
          <a:pPr algn="l"/>
          <a:endParaRPr lang="en-US"/>
        </a:p>
      </dgm:t>
    </dgm:pt>
    <dgm:pt modelId="{759B932D-8A0E-44CD-B83B-EEEB0ADA1D4B}" type="sibTrans" cxnId="{556CD8DE-97A4-4D87-8842-F28BFAA69D6D}">
      <dgm:prSet/>
      <dgm:spPr/>
      <dgm:t>
        <a:bodyPr/>
        <a:lstStyle/>
        <a:p>
          <a:pPr algn="l"/>
          <a:endParaRPr lang="en-US"/>
        </a:p>
      </dgm:t>
    </dgm:pt>
    <dgm:pt modelId="{70306173-4B4C-41B4-B7F3-E00050305DA6}">
      <dgm:prSet phldrT="[Text]" custT="1"/>
      <dgm:spPr/>
      <dgm:t>
        <a:bodyPr/>
        <a:lstStyle/>
        <a:p>
          <a:pPr algn="l"/>
          <a:r>
            <a:rPr lang="en-US" sz="1200" dirty="0" smtClean="0"/>
            <a:t>Accountability: report results</a:t>
          </a:r>
          <a:endParaRPr lang="en-US" sz="1200" dirty="0"/>
        </a:p>
      </dgm:t>
    </dgm:pt>
    <dgm:pt modelId="{19B70ECF-B977-48CE-B611-32D818F90BBC}" type="parTrans" cxnId="{F4FF3674-4071-495E-89CF-163A1E957BE9}">
      <dgm:prSet/>
      <dgm:spPr/>
      <dgm:t>
        <a:bodyPr/>
        <a:lstStyle/>
        <a:p>
          <a:pPr algn="l"/>
          <a:endParaRPr lang="en-US"/>
        </a:p>
      </dgm:t>
    </dgm:pt>
    <dgm:pt modelId="{6D2A402A-3CDF-450C-B218-EE9920020DBF}" type="sibTrans" cxnId="{F4FF3674-4071-495E-89CF-163A1E957BE9}">
      <dgm:prSet/>
      <dgm:spPr/>
      <dgm:t>
        <a:bodyPr/>
        <a:lstStyle/>
        <a:p>
          <a:pPr algn="l"/>
          <a:endParaRPr lang="en-US"/>
        </a:p>
      </dgm:t>
    </dgm:pt>
    <dgm:pt modelId="{D58AA1C3-B7E2-4BAD-A638-F7D7A4B3BFCB}">
      <dgm:prSet phldrT="[Text]"/>
      <dgm:spPr/>
      <dgm:t>
        <a:bodyPr/>
        <a:lstStyle/>
        <a:p>
          <a:pPr algn="l"/>
          <a:r>
            <a:rPr lang="en-US" dirty="0" smtClean="0"/>
            <a:t>Local</a:t>
          </a:r>
          <a:endParaRPr lang="en-US" dirty="0"/>
        </a:p>
      </dgm:t>
    </dgm:pt>
    <dgm:pt modelId="{80AE4799-FE2C-4CB9-914C-5A56B1925DE9}" type="parTrans" cxnId="{D6C3D213-1323-4EA5-B029-DA9C0F984E27}">
      <dgm:prSet/>
      <dgm:spPr/>
      <dgm:t>
        <a:bodyPr/>
        <a:lstStyle/>
        <a:p>
          <a:pPr algn="l"/>
          <a:endParaRPr lang="en-US"/>
        </a:p>
      </dgm:t>
    </dgm:pt>
    <dgm:pt modelId="{156D8BB9-591E-4807-A099-E6054284B0DD}" type="sibTrans" cxnId="{D6C3D213-1323-4EA5-B029-DA9C0F984E27}">
      <dgm:prSet/>
      <dgm:spPr/>
      <dgm:t>
        <a:bodyPr/>
        <a:lstStyle/>
        <a:p>
          <a:pPr algn="l"/>
          <a:endParaRPr lang="en-US"/>
        </a:p>
      </dgm:t>
    </dgm:pt>
    <dgm:pt modelId="{B89652B8-4DDA-4AC6-B745-321EBB875369}">
      <dgm:prSet phldrT="[Text]" custT="1"/>
      <dgm:spPr/>
      <dgm:t>
        <a:bodyPr/>
        <a:lstStyle/>
        <a:p>
          <a:pPr algn="l"/>
          <a:r>
            <a:rPr lang="en-US" sz="1200" dirty="0" smtClean="0"/>
            <a:t>Alignment of assessments, instruction and curriculum</a:t>
          </a:r>
          <a:endParaRPr lang="en-US" sz="1200" dirty="0"/>
        </a:p>
      </dgm:t>
    </dgm:pt>
    <dgm:pt modelId="{3E201F1F-2D77-4A9F-AF45-507DB6A2527C}" type="parTrans" cxnId="{EA557694-B59E-45BC-BF15-657E5FE64593}">
      <dgm:prSet/>
      <dgm:spPr/>
      <dgm:t>
        <a:bodyPr/>
        <a:lstStyle/>
        <a:p>
          <a:pPr algn="l"/>
          <a:endParaRPr lang="en-US"/>
        </a:p>
      </dgm:t>
    </dgm:pt>
    <dgm:pt modelId="{71B33051-DB1E-4D68-A74D-2571FA8B4787}" type="sibTrans" cxnId="{EA557694-B59E-45BC-BF15-657E5FE64593}">
      <dgm:prSet/>
      <dgm:spPr/>
      <dgm:t>
        <a:bodyPr/>
        <a:lstStyle/>
        <a:p>
          <a:pPr algn="l"/>
          <a:endParaRPr lang="en-US"/>
        </a:p>
      </dgm:t>
    </dgm:pt>
    <dgm:pt modelId="{50473A12-72E4-41D3-AA6B-D3B51B4210C3}">
      <dgm:prSet phldrT="[Text]"/>
      <dgm:spPr/>
      <dgm:t>
        <a:bodyPr/>
        <a:lstStyle/>
        <a:p>
          <a:pPr algn="l"/>
          <a:endParaRPr lang="en-US" sz="1100" dirty="0"/>
        </a:p>
      </dgm:t>
    </dgm:pt>
    <dgm:pt modelId="{9869F60C-8493-4D37-8E7B-F016BC8B1858}" type="parTrans" cxnId="{7748BBB8-C697-4A75-800A-1D28BAF1E0E1}">
      <dgm:prSet/>
      <dgm:spPr/>
      <dgm:t>
        <a:bodyPr/>
        <a:lstStyle/>
        <a:p>
          <a:pPr algn="l"/>
          <a:endParaRPr lang="en-US"/>
        </a:p>
      </dgm:t>
    </dgm:pt>
    <dgm:pt modelId="{76276610-233F-4B23-A4F6-C91EBCDED223}" type="sibTrans" cxnId="{7748BBB8-C697-4A75-800A-1D28BAF1E0E1}">
      <dgm:prSet/>
      <dgm:spPr/>
      <dgm:t>
        <a:bodyPr/>
        <a:lstStyle/>
        <a:p>
          <a:pPr algn="l"/>
          <a:endParaRPr lang="en-US"/>
        </a:p>
      </dgm:t>
    </dgm:pt>
    <dgm:pt modelId="{98BE5236-35E0-468B-A389-17201F1F0CA8}">
      <dgm:prSet phldrT="[Text]" custT="1"/>
      <dgm:spPr/>
      <dgm:t>
        <a:bodyPr/>
        <a:lstStyle/>
        <a:p>
          <a:pPr algn="l"/>
          <a:r>
            <a:rPr lang="en-US" sz="1200" dirty="0" smtClean="0"/>
            <a:t>Teacher professional development</a:t>
          </a:r>
          <a:endParaRPr lang="en-US" sz="1200" dirty="0"/>
        </a:p>
      </dgm:t>
    </dgm:pt>
    <dgm:pt modelId="{AD2AEB02-5557-4D53-8985-EEC0A9B32030}" type="parTrans" cxnId="{689FEF92-BE1F-450D-BD65-7B400E36AA52}">
      <dgm:prSet/>
      <dgm:spPr/>
      <dgm:t>
        <a:bodyPr/>
        <a:lstStyle/>
        <a:p>
          <a:pPr algn="l"/>
          <a:endParaRPr lang="en-US"/>
        </a:p>
      </dgm:t>
    </dgm:pt>
    <dgm:pt modelId="{E423D44C-B79E-4501-A463-6B8D269A33BC}" type="sibTrans" cxnId="{689FEF92-BE1F-450D-BD65-7B400E36AA52}">
      <dgm:prSet/>
      <dgm:spPr/>
      <dgm:t>
        <a:bodyPr/>
        <a:lstStyle/>
        <a:p>
          <a:pPr algn="l"/>
          <a:endParaRPr lang="en-US"/>
        </a:p>
      </dgm:t>
    </dgm:pt>
    <dgm:pt modelId="{9F05FAA5-7BF4-416E-9F3A-49C12CF9AB53}">
      <dgm:prSet phldrT="[Text]"/>
      <dgm:spPr/>
      <dgm:t>
        <a:bodyPr/>
        <a:lstStyle/>
        <a:p>
          <a:pPr algn="l"/>
          <a:endParaRPr lang="en-US" sz="1100" dirty="0"/>
        </a:p>
      </dgm:t>
    </dgm:pt>
    <dgm:pt modelId="{BC855DA0-7AB4-44E5-9433-6EF6B37E8310}" type="parTrans" cxnId="{C5117066-3337-4E61-BCC3-EE143497C100}">
      <dgm:prSet/>
      <dgm:spPr/>
      <dgm:t>
        <a:bodyPr/>
        <a:lstStyle/>
        <a:p>
          <a:pPr algn="l"/>
          <a:endParaRPr lang="en-US"/>
        </a:p>
      </dgm:t>
    </dgm:pt>
    <dgm:pt modelId="{607C80F5-B58C-485C-A52A-D3794491D81B}" type="sibTrans" cxnId="{C5117066-3337-4E61-BCC3-EE143497C100}">
      <dgm:prSet/>
      <dgm:spPr/>
      <dgm:t>
        <a:bodyPr/>
        <a:lstStyle/>
        <a:p>
          <a:pPr algn="l"/>
          <a:endParaRPr lang="en-US"/>
        </a:p>
      </dgm:t>
    </dgm:pt>
    <dgm:pt modelId="{546B38FC-7AB9-4263-AC2E-6A32DC545568}">
      <dgm:prSet phldrT="[Text]"/>
      <dgm:spPr/>
      <dgm:t>
        <a:bodyPr/>
        <a:lstStyle/>
        <a:p>
          <a:pPr algn="l"/>
          <a:endParaRPr lang="en-US" sz="1100" dirty="0"/>
        </a:p>
      </dgm:t>
    </dgm:pt>
    <dgm:pt modelId="{C743BFC1-DF67-4D70-80D1-12582870E6FE}" type="parTrans" cxnId="{F37692DD-AD55-463E-B2B3-A36EC04495C9}">
      <dgm:prSet/>
      <dgm:spPr/>
      <dgm:t>
        <a:bodyPr/>
        <a:lstStyle/>
        <a:p>
          <a:pPr algn="l"/>
          <a:endParaRPr lang="en-US"/>
        </a:p>
      </dgm:t>
    </dgm:pt>
    <dgm:pt modelId="{B48CFC1C-F2F6-47C6-92EF-07754EADF844}" type="sibTrans" cxnId="{F37692DD-AD55-463E-B2B3-A36EC04495C9}">
      <dgm:prSet/>
      <dgm:spPr/>
      <dgm:t>
        <a:bodyPr/>
        <a:lstStyle/>
        <a:p>
          <a:pPr algn="l"/>
          <a:endParaRPr lang="en-US"/>
        </a:p>
      </dgm:t>
    </dgm:pt>
    <dgm:pt modelId="{06607BA2-1D36-4EF1-8BF1-4A6507BBE6C7}">
      <dgm:prSet phldrT="[Text]" custT="1"/>
      <dgm:spPr/>
      <dgm:t>
        <a:bodyPr/>
        <a:lstStyle/>
        <a:p>
          <a:pPr algn="l"/>
          <a:r>
            <a:rPr lang="en-US" sz="1200" dirty="0" smtClean="0"/>
            <a:t>School Improvement of low-performing schools</a:t>
          </a:r>
          <a:endParaRPr lang="en-US" sz="1200" dirty="0"/>
        </a:p>
      </dgm:t>
    </dgm:pt>
    <dgm:pt modelId="{9CDC8F61-7E58-4491-B30B-52647EB2E394}" type="parTrans" cxnId="{1437B357-52C8-4F37-AF4B-7990B9514698}">
      <dgm:prSet/>
      <dgm:spPr/>
      <dgm:t>
        <a:bodyPr/>
        <a:lstStyle/>
        <a:p>
          <a:pPr algn="l"/>
          <a:endParaRPr lang="en-US"/>
        </a:p>
      </dgm:t>
    </dgm:pt>
    <dgm:pt modelId="{5BA7BF23-4CFD-4BE1-8927-CF418CB122B6}" type="sibTrans" cxnId="{1437B357-52C8-4F37-AF4B-7990B9514698}">
      <dgm:prSet/>
      <dgm:spPr/>
      <dgm:t>
        <a:bodyPr/>
        <a:lstStyle/>
        <a:p>
          <a:pPr algn="l"/>
          <a:endParaRPr lang="en-US"/>
        </a:p>
      </dgm:t>
    </dgm:pt>
    <dgm:pt modelId="{76C39C86-EA86-4D57-9D30-C5C8843820C8}">
      <dgm:prSet phldrT="[Text]" custT="1"/>
      <dgm:spPr/>
      <dgm:t>
        <a:bodyPr/>
        <a:lstStyle/>
        <a:p>
          <a:pPr algn="l"/>
          <a:r>
            <a:rPr lang="en-US" sz="1200" dirty="0" smtClean="0"/>
            <a:t>High-quality classroom assessments of state standards</a:t>
          </a:r>
          <a:endParaRPr lang="en-US" sz="1200" dirty="0"/>
        </a:p>
      </dgm:t>
    </dgm:pt>
    <dgm:pt modelId="{0B33875B-1F55-488C-9115-1A1EEFFE2802}" type="parTrans" cxnId="{BE7CA1D4-EE02-420C-9C74-1CBFD1020923}">
      <dgm:prSet/>
      <dgm:spPr/>
      <dgm:t>
        <a:bodyPr/>
        <a:lstStyle/>
        <a:p>
          <a:pPr algn="l"/>
          <a:endParaRPr lang="en-US"/>
        </a:p>
      </dgm:t>
    </dgm:pt>
    <dgm:pt modelId="{2FC20730-67D0-4838-9B4A-27ED026358A0}" type="sibTrans" cxnId="{BE7CA1D4-EE02-420C-9C74-1CBFD1020923}">
      <dgm:prSet/>
      <dgm:spPr/>
      <dgm:t>
        <a:bodyPr/>
        <a:lstStyle/>
        <a:p>
          <a:pPr algn="l"/>
          <a:endParaRPr lang="en-US"/>
        </a:p>
      </dgm:t>
    </dgm:pt>
    <dgm:pt modelId="{05F04E94-F415-495D-B05D-4F9A44C5457C}">
      <dgm:prSet phldrT="[Text]" custT="1"/>
      <dgm:spPr/>
      <dgm:t>
        <a:bodyPr/>
        <a:lstStyle/>
        <a:p>
          <a:pPr algn="l"/>
          <a:r>
            <a:rPr lang="en-US" sz="1200" dirty="0" smtClean="0"/>
            <a:t>Implementation of student growth and professional practice in teacher evaluation model</a:t>
          </a:r>
          <a:endParaRPr lang="en-US" sz="1200" dirty="0"/>
        </a:p>
      </dgm:t>
    </dgm:pt>
    <dgm:pt modelId="{8719A1BE-C888-43A6-B760-9C578D05777D}" type="parTrans" cxnId="{54D1D14A-3343-4BDC-A90A-91B9624DE130}">
      <dgm:prSet/>
      <dgm:spPr/>
      <dgm:t>
        <a:bodyPr/>
        <a:lstStyle/>
        <a:p>
          <a:pPr algn="l"/>
          <a:endParaRPr lang="en-US"/>
        </a:p>
      </dgm:t>
    </dgm:pt>
    <dgm:pt modelId="{BAAA6229-CD20-4C34-8692-66C9F4B9CD39}" type="sibTrans" cxnId="{54D1D14A-3343-4BDC-A90A-91B9624DE130}">
      <dgm:prSet/>
      <dgm:spPr/>
      <dgm:t>
        <a:bodyPr/>
        <a:lstStyle/>
        <a:p>
          <a:pPr algn="l"/>
          <a:endParaRPr lang="en-US"/>
        </a:p>
      </dgm:t>
    </dgm:pt>
    <dgm:pt modelId="{968F7B6C-2A7A-4476-B685-031E3349B382}">
      <dgm:prSet phldrT="[Text]" custT="1"/>
      <dgm:spPr/>
      <dgm:t>
        <a:bodyPr/>
        <a:lstStyle/>
        <a:p>
          <a:pPr algn="l"/>
          <a:r>
            <a:rPr lang="en-US" sz="1200" dirty="0" smtClean="0"/>
            <a:t>Teacher evaluation model</a:t>
          </a:r>
          <a:endParaRPr lang="en-US" sz="1200" dirty="0"/>
        </a:p>
      </dgm:t>
    </dgm:pt>
    <dgm:pt modelId="{AD249750-216F-43C5-BAC4-CB38EA244FA0}" type="parTrans" cxnId="{D0CB97F3-98AB-491C-BFBD-7DC29A951996}">
      <dgm:prSet/>
      <dgm:spPr/>
      <dgm:t>
        <a:bodyPr/>
        <a:lstStyle/>
        <a:p>
          <a:pPr algn="l"/>
          <a:endParaRPr lang="en-US"/>
        </a:p>
      </dgm:t>
    </dgm:pt>
    <dgm:pt modelId="{E1B4EE4F-4975-4967-A2C0-61E4C9A2D93C}" type="sibTrans" cxnId="{D0CB97F3-98AB-491C-BFBD-7DC29A951996}">
      <dgm:prSet/>
      <dgm:spPr/>
      <dgm:t>
        <a:bodyPr/>
        <a:lstStyle/>
        <a:p>
          <a:pPr algn="l"/>
          <a:endParaRPr lang="en-US"/>
        </a:p>
      </dgm:t>
    </dgm:pt>
    <dgm:pt modelId="{7FD136A8-E0EE-471C-B5A6-0E02D47B8C6D}" type="pres">
      <dgm:prSet presAssocID="{3E95D5D5-C804-4713-8D42-84E6A7A6DBF3}" presName="Name0" presStyleCnt="0">
        <dgm:presLayoutVars>
          <dgm:dir/>
          <dgm:animLvl val="lvl"/>
          <dgm:resizeHandles val="exact"/>
        </dgm:presLayoutVars>
      </dgm:prSet>
      <dgm:spPr/>
      <dgm:t>
        <a:bodyPr/>
        <a:lstStyle/>
        <a:p>
          <a:endParaRPr lang="en-US"/>
        </a:p>
      </dgm:t>
    </dgm:pt>
    <dgm:pt modelId="{49550336-73C3-48E8-93C3-07A1E01CA7B3}" type="pres">
      <dgm:prSet presAssocID="{159D6B3D-5F26-49F6-8C92-72415833581C}" presName="composite" presStyleCnt="0"/>
      <dgm:spPr/>
      <dgm:t>
        <a:bodyPr/>
        <a:lstStyle/>
        <a:p>
          <a:endParaRPr lang="en-US"/>
        </a:p>
      </dgm:t>
    </dgm:pt>
    <dgm:pt modelId="{EF6BBDB5-909A-45DD-A16C-612CFF754AFE}" type="pres">
      <dgm:prSet presAssocID="{159D6B3D-5F26-49F6-8C92-72415833581C}" presName="parTx" presStyleLbl="alignNode1" presStyleIdx="0" presStyleCnt="3">
        <dgm:presLayoutVars>
          <dgm:chMax val="0"/>
          <dgm:chPref val="0"/>
          <dgm:bulletEnabled val="1"/>
        </dgm:presLayoutVars>
      </dgm:prSet>
      <dgm:spPr/>
      <dgm:t>
        <a:bodyPr/>
        <a:lstStyle/>
        <a:p>
          <a:endParaRPr lang="en-US"/>
        </a:p>
      </dgm:t>
    </dgm:pt>
    <dgm:pt modelId="{40042DC5-46E6-4237-AC83-D311B29D478F}" type="pres">
      <dgm:prSet presAssocID="{159D6B3D-5F26-49F6-8C92-72415833581C}" presName="desTx" presStyleLbl="alignAccFollowNode1" presStyleIdx="0" presStyleCnt="3">
        <dgm:presLayoutVars>
          <dgm:bulletEnabled val="1"/>
        </dgm:presLayoutVars>
      </dgm:prSet>
      <dgm:spPr/>
      <dgm:t>
        <a:bodyPr/>
        <a:lstStyle/>
        <a:p>
          <a:endParaRPr lang="en-US"/>
        </a:p>
      </dgm:t>
    </dgm:pt>
    <dgm:pt modelId="{272B914E-6E1C-41C6-8862-467A7FF79B2F}" type="pres">
      <dgm:prSet presAssocID="{7E4C6B1B-615E-4FC5-9980-D93ADEAE647A}" presName="space" presStyleCnt="0"/>
      <dgm:spPr/>
      <dgm:t>
        <a:bodyPr/>
        <a:lstStyle/>
        <a:p>
          <a:endParaRPr lang="en-US"/>
        </a:p>
      </dgm:t>
    </dgm:pt>
    <dgm:pt modelId="{A665A46C-7C57-4933-AB93-DB5A17B4924A}" type="pres">
      <dgm:prSet presAssocID="{0B7A3A26-79B5-4AE7-85ED-C651BB9FAA54}" presName="composite" presStyleCnt="0"/>
      <dgm:spPr/>
      <dgm:t>
        <a:bodyPr/>
        <a:lstStyle/>
        <a:p>
          <a:endParaRPr lang="en-US"/>
        </a:p>
      </dgm:t>
    </dgm:pt>
    <dgm:pt modelId="{7C1EC7A8-8EDE-47A6-8B3F-90CC77B158EF}" type="pres">
      <dgm:prSet presAssocID="{0B7A3A26-79B5-4AE7-85ED-C651BB9FAA54}" presName="parTx" presStyleLbl="alignNode1" presStyleIdx="1" presStyleCnt="3" custLinFactNeighborX="-2766" custLinFactNeighborY="-4165">
        <dgm:presLayoutVars>
          <dgm:chMax val="0"/>
          <dgm:chPref val="0"/>
          <dgm:bulletEnabled val="1"/>
        </dgm:presLayoutVars>
      </dgm:prSet>
      <dgm:spPr/>
      <dgm:t>
        <a:bodyPr/>
        <a:lstStyle/>
        <a:p>
          <a:endParaRPr lang="en-US"/>
        </a:p>
      </dgm:t>
    </dgm:pt>
    <dgm:pt modelId="{E815505B-74BE-4BFE-9012-61304C035391}" type="pres">
      <dgm:prSet presAssocID="{0B7A3A26-79B5-4AE7-85ED-C651BB9FAA54}" presName="desTx" presStyleLbl="alignAccFollowNode1" presStyleIdx="1" presStyleCnt="3" custLinFactNeighborX="-1375" custLinFactNeighborY="8894">
        <dgm:presLayoutVars>
          <dgm:bulletEnabled val="1"/>
        </dgm:presLayoutVars>
      </dgm:prSet>
      <dgm:spPr/>
      <dgm:t>
        <a:bodyPr/>
        <a:lstStyle/>
        <a:p>
          <a:endParaRPr lang="en-US"/>
        </a:p>
      </dgm:t>
    </dgm:pt>
    <dgm:pt modelId="{5572D109-1439-4FF4-872C-D3301E30ECF2}" type="pres">
      <dgm:prSet presAssocID="{07B035C5-A86B-4D02-8B43-CB0238F0056B}" presName="space" presStyleCnt="0"/>
      <dgm:spPr/>
      <dgm:t>
        <a:bodyPr/>
        <a:lstStyle/>
        <a:p>
          <a:endParaRPr lang="en-US"/>
        </a:p>
      </dgm:t>
    </dgm:pt>
    <dgm:pt modelId="{91583A93-763C-42E4-A3A8-35971E3FB4EF}" type="pres">
      <dgm:prSet presAssocID="{D58AA1C3-B7E2-4BAD-A638-F7D7A4B3BFCB}" presName="composite" presStyleCnt="0"/>
      <dgm:spPr/>
      <dgm:t>
        <a:bodyPr/>
        <a:lstStyle/>
        <a:p>
          <a:endParaRPr lang="en-US"/>
        </a:p>
      </dgm:t>
    </dgm:pt>
    <dgm:pt modelId="{BA2734FB-6447-4D0B-806F-C927FE2D20D8}" type="pres">
      <dgm:prSet presAssocID="{D58AA1C3-B7E2-4BAD-A638-F7D7A4B3BFCB}" presName="parTx" presStyleLbl="alignNode1" presStyleIdx="2" presStyleCnt="3">
        <dgm:presLayoutVars>
          <dgm:chMax val="0"/>
          <dgm:chPref val="0"/>
          <dgm:bulletEnabled val="1"/>
        </dgm:presLayoutVars>
      </dgm:prSet>
      <dgm:spPr/>
      <dgm:t>
        <a:bodyPr/>
        <a:lstStyle/>
        <a:p>
          <a:endParaRPr lang="en-US"/>
        </a:p>
      </dgm:t>
    </dgm:pt>
    <dgm:pt modelId="{F438DC91-6199-406F-8397-351298064BB5}" type="pres">
      <dgm:prSet presAssocID="{D58AA1C3-B7E2-4BAD-A638-F7D7A4B3BFCB}" presName="desTx" presStyleLbl="alignAccFollowNode1" presStyleIdx="2" presStyleCnt="3">
        <dgm:presLayoutVars>
          <dgm:bulletEnabled val="1"/>
        </dgm:presLayoutVars>
      </dgm:prSet>
      <dgm:spPr/>
      <dgm:t>
        <a:bodyPr/>
        <a:lstStyle/>
        <a:p>
          <a:endParaRPr lang="en-US"/>
        </a:p>
      </dgm:t>
    </dgm:pt>
  </dgm:ptLst>
  <dgm:cxnLst>
    <dgm:cxn modelId="{D6C3D213-1323-4EA5-B029-DA9C0F984E27}" srcId="{3E95D5D5-C804-4713-8D42-84E6A7A6DBF3}" destId="{D58AA1C3-B7E2-4BAD-A638-F7D7A4B3BFCB}" srcOrd="2" destOrd="0" parTransId="{80AE4799-FE2C-4CB9-914C-5A56B1925DE9}" sibTransId="{156D8BB9-591E-4807-A099-E6054284B0DD}"/>
    <dgm:cxn modelId="{3311DC32-4C4E-8442-807A-25D0B1C0B0FD}" type="presOf" srcId="{05F04E94-F415-495D-B05D-4F9A44C5457C}" destId="{F438DC91-6199-406F-8397-351298064BB5}" srcOrd="0" destOrd="3" presId="urn:microsoft.com/office/officeart/2005/8/layout/hList1"/>
    <dgm:cxn modelId="{C5117066-3337-4E61-BCC3-EE143497C100}" srcId="{D58AA1C3-B7E2-4BAD-A638-F7D7A4B3BFCB}" destId="{9F05FAA5-7BF4-416E-9F3A-49C12CF9AB53}" srcOrd="4" destOrd="0" parTransId="{BC855DA0-7AB4-44E5-9433-6EF6B37E8310}" sibTransId="{607C80F5-B58C-485C-A52A-D3794491D81B}"/>
    <dgm:cxn modelId="{1437B357-52C8-4F37-AF4B-7990B9514698}" srcId="{0B7A3A26-79B5-4AE7-85ED-C651BB9FAA54}" destId="{06607BA2-1D36-4EF1-8BF1-4A6507BBE6C7}" srcOrd="3" destOrd="0" parTransId="{9CDC8F61-7E58-4491-B30B-52647EB2E394}" sibTransId="{5BA7BF23-4CFD-4BE1-8927-CF418CB122B6}"/>
    <dgm:cxn modelId="{F37692DD-AD55-463E-B2B3-A36EC04495C9}" srcId="{0B7A3A26-79B5-4AE7-85ED-C651BB9FAA54}" destId="{546B38FC-7AB9-4263-AC2E-6A32DC545568}" srcOrd="4" destOrd="0" parTransId="{C743BFC1-DF67-4D70-80D1-12582870E6FE}" sibTransId="{B48CFC1C-F2F6-47C6-92EF-07754EADF844}"/>
    <dgm:cxn modelId="{7748BBB8-C697-4A75-800A-1D28BAF1E0E1}" srcId="{0B7A3A26-79B5-4AE7-85ED-C651BB9FAA54}" destId="{50473A12-72E4-41D3-AA6B-D3B51B4210C3}" srcOrd="5" destOrd="0" parTransId="{9869F60C-8493-4D37-8E7B-F016BC8B1858}" sibTransId="{76276610-233F-4B23-A4F6-C91EBCDED223}"/>
    <dgm:cxn modelId="{B3361CF9-A2F4-E64E-B8B3-87062F9EA5B3}" type="presOf" srcId="{6C7E0903-5793-4F29-B2EF-B9BFC2406520}" destId="{40042DC5-46E6-4237-AC83-D311B29D478F}" srcOrd="0" destOrd="1" presId="urn:microsoft.com/office/officeart/2005/8/layout/hList1"/>
    <dgm:cxn modelId="{9E41FADF-E764-EA4D-B440-5B0C5B8D49E4}" type="presOf" srcId="{76C39C86-EA86-4D57-9D30-C5C8843820C8}" destId="{F438DC91-6199-406F-8397-351298064BB5}" srcOrd="0" destOrd="1" presId="urn:microsoft.com/office/officeart/2005/8/layout/hList1"/>
    <dgm:cxn modelId="{82431AEC-8F22-402D-8D5F-E652557D914E}" srcId="{159D6B3D-5F26-49F6-8C92-72415833581C}" destId="{0680BE9A-292B-42A6-9888-00800225EED7}" srcOrd="0" destOrd="0" parTransId="{7680CB46-5EB1-4C5B-9E6E-847DF0678816}" sibTransId="{F5D1242D-C84F-43FA-832B-18344760785D}"/>
    <dgm:cxn modelId="{EA557694-B59E-45BC-BF15-657E5FE64593}" srcId="{D58AA1C3-B7E2-4BAD-A638-F7D7A4B3BFCB}" destId="{B89652B8-4DDA-4AC6-B745-321EBB875369}" srcOrd="0" destOrd="0" parTransId="{3E201F1F-2D77-4A9F-AF45-507DB6A2527C}" sibTransId="{71B33051-DB1E-4D68-A74D-2571FA8B4787}"/>
    <dgm:cxn modelId="{556CD8DE-97A4-4D87-8842-F28BFAA69D6D}" srcId="{0B7A3A26-79B5-4AE7-85ED-C651BB9FAA54}" destId="{DE1B3D3A-665E-4369-B087-45EE293F838B}" srcOrd="0" destOrd="0" parTransId="{D6F1E63F-723A-43EB-B065-A11F0E8D1E42}" sibTransId="{759B932D-8A0E-44CD-B83B-EEEB0ADA1D4B}"/>
    <dgm:cxn modelId="{CE8A944A-DD2C-494B-ACA3-0680AAE7D048}" type="presOf" srcId="{DE1B3D3A-665E-4369-B087-45EE293F838B}" destId="{E815505B-74BE-4BFE-9012-61304C035391}" srcOrd="0" destOrd="0" presId="urn:microsoft.com/office/officeart/2005/8/layout/hList1"/>
    <dgm:cxn modelId="{436B7289-AAE1-8E43-9A6F-DFBC4F7E3CA6}" type="presOf" srcId="{0B7A3A26-79B5-4AE7-85ED-C651BB9FAA54}" destId="{7C1EC7A8-8EDE-47A6-8B3F-90CC77B158EF}" srcOrd="0" destOrd="0" presId="urn:microsoft.com/office/officeart/2005/8/layout/hList1"/>
    <dgm:cxn modelId="{C6B97A1E-FB34-964B-B4CB-74DB8013AA78}" type="presOf" srcId="{50473A12-72E4-41D3-AA6B-D3B51B4210C3}" destId="{E815505B-74BE-4BFE-9012-61304C035391}" srcOrd="0" destOrd="5" presId="urn:microsoft.com/office/officeart/2005/8/layout/hList1"/>
    <dgm:cxn modelId="{0787873D-85C3-5E49-9345-AD7ADADF04C1}" type="presOf" srcId="{3E95D5D5-C804-4713-8D42-84E6A7A6DBF3}" destId="{7FD136A8-E0EE-471C-B5A6-0E02D47B8C6D}" srcOrd="0" destOrd="0" presId="urn:microsoft.com/office/officeart/2005/8/layout/hList1"/>
    <dgm:cxn modelId="{A7C08753-2FC9-45D3-97B9-0C31E737E31B}" srcId="{3E95D5D5-C804-4713-8D42-84E6A7A6DBF3}" destId="{159D6B3D-5F26-49F6-8C92-72415833581C}" srcOrd="0" destOrd="0" parTransId="{7D43D76B-006D-4D5F-9586-4739A70ABDAA}" sibTransId="{7E4C6B1B-615E-4FC5-9980-D93ADEAE647A}"/>
    <dgm:cxn modelId="{92664F79-DCCC-E344-A845-6401DD7D9263}" type="presOf" srcId="{D58AA1C3-B7E2-4BAD-A638-F7D7A4B3BFCB}" destId="{BA2734FB-6447-4D0B-806F-C927FE2D20D8}" srcOrd="0" destOrd="0" presId="urn:microsoft.com/office/officeart/2005/8/layout/hList1"/>
    <dgm:cxn modelId="{14C844F8-3E67-F346-8E29-12B8EFADB753}" type="presOf" srcId="{B89652B8-4DDA-4AC6-B745-321EBB875369}" destId="{F438DC91-6199-406F-8397-351298064BB5}" srcOrd="0" destOrd="0" presId="urn:microsoft.com/office/officeart/2005/8/layout/hList1"/>
    <dgm:cxn modelId="{F4FF3674-4071-495E-89CF-163A1E957BE9}" srcId="{0B7A3A26-79B5-4AE7-85ED-C651BB9FAA54}" destId="{70306173-4B4C-41B4-B7F3-E00050305DA6}" srcOrd="1" destOrd="0" parTransId="{19B70ECF-B977-48CE-B611-32D818F90BBC}" sibTransId="{6D2A402A-3CDF-450C-B218-EE9920020DBF}"/>
    <dgm:cxn modelId="{BD23E1D4-1B1F-44D3-A618-5CA4AE5BFB50}" srcId="{3E95D5D5-C804-4713-8D42-84E6A7A6DBF3}" destId="{0B7A3A26-79B5-4AE7-85ED-C651BB9FAA54}" srcOrd="1" destOrd="0" parTransId="{6A697488-3B8E-48D8-AA5F-655E4C4EF227}" sibTransId="{07B035C5-A86B-4D02-8B43-CB0238F0056B}"/>
    <dgm:cxn modelId="{7C47BA73-DF48-354E-B09C-8245EF5F77CA}" type="presOf" srcId="{70306173-4B4C-41B4-B7F3-E00050305DA6}" destId="{E815505B-74BE-4BFE-9012-61304C035391}" srcOrd="0" destOrd="1" presId="urn:microsoft.com/office/officeart/2005/8/layout/hList1"/>
    <dgm:cxn modelId="{F3381FD8-399E-D645-8431-E506788AFC66}" type="presOf" srcId="{968F7B6C-2A7A-4476-B685-031E3349B382}" destId="{E815505B-74BE-4BFE-9012-61304C035391}" srcOrd="0" destOrd="2" presId="urn:microsoft.com/office/officeart/2005/8/layout/hList1"/>
    <dgm:cxn modelId="{BE7CA1D4-EE02-420C-9C74-1CBFD1020923}" srcId="{D58AA1C3-B7E2-4BAD-A638-F7D7A4B3BFCB}" destId="{76C39C86-EA86-4D57-9D30-C5C8843820C8}" srcOrd="1" destOrd="0" parTransId="{0B33875B-1F55-488C-9115-1A1EEFFE2802}" sibTransId="{2FC20730-67D0-4838-9B4A-27ED026358A0}"/>
    <dgm:cxn modelId="{AB05D350-0399-8548-8AE6-FFB6D0A9DBD7}" type="presOf" srcId="{06607BA2-1D36-4EF1-8BF1-4A6507BBE6C7}" destId="{E815505B-74BE-4BFE-9012-61304C035391}" srcOrd="0" destOrd="3" presId="urn:microsoft.com/office/officeart/2005/8/layout/hList1"/>
    <dgm:cxn modelId="{689FEF92-BE1F-450D-BD65-7B400E36AA52}" srcId="{D58AA1C3-B7E2-4BAD-A638-F7D7A4B3BFCB}" destId="{98BE5236-35E0-468B-A389-17201F1F0CA8}" srcOrd="2" destOrd="0" parTransId="{AD2AEB02-5557-4D53-8985-EEC0A9B32030}" sibTransId="{E423D44C-B79E-4501-A463-6B8D269A33BC}"/>
    <dgm:cxn modelId="{54D1D14A-3343-4BDC-A90A-91B9624DE130}" srcId="{D58AA1C3-B7E2-4BAD-A638-F7D7A4B3BFCB}" destId="{05F04E94-F415-495D-B05D-4F9A44C5457C}" srcOrd="3" destOrd="0" parTransId="{8719A1BE-C888-43A6-B760-9C578D05777D}" sibTransId="{BAAA6229-CD20-4C34-8692-66C9F4B9CD39}"/>
    <dgm:cxn modelId="{D0CB97F3-98AB-491C-BFBD-7DC29A951996}" srcId="{0B7A3A26-79B5-4AE7-85ED-C651BB9FAA54}" destId="{968F7B6C-2A7A-4476-B685-031E3349B382}" srcOrd="2" destOrd="0" parTransId="{AD249750-216F-43C5-BAC4-CB38EA244FA0}" sibTransId="{E1B4EE4F-4975-4967-A2C0-61E4C9A2D93C}"/>
    <dgm:cxn modelId="{56C28FEC-22CF-824C-AB0D-37BE947C493A}" type="presOf" srcId="{98BE5236-35E0-468B-A389-17201F1F0CA8}" destId="{F438DC91-6199-406F-8397-351298064BB5}" srcOrd="0" destOrd="2" presId="urn:microsoft.com/office/officeart/2005/8/layout/hList1"/>
    <dgm:cxn modelId="{CDCFAACA-A8F7-AA45-A4C6-B50A71E5690D}" type="presOf" srcId="{0680BE9A-292B-42A6-9888-00800225EED7}" destId="{40042DC5-46E6-4237-AC83-D311B29D478F}" srcOrd="0" destOrd="0" presId="urn:microsoft.com/office/officeart/2005/8/layout/hList1"/>
    <dgm:cxn modelId="{3D5A6BD1-B752-AF44-96F0-0E6F996F3B1E}" type="presOf" srcId="{159D6B3D-5F26-49F6-8C92-72415833581C}" destId="{EF6BBDB5-909A-45DD-A16C-612CFF754AFE}" srcOrd="0" destOrd="0" presId="urn:microsoft.com/office/officeart/2005/8/layout/hList1"/>
    <dgm:cxn modelId="{E1530287-32AF-BD4A-A220-BCDF7D2C708B}" type="presOf" srcId="{546B38FC-7AB9-4263-AC2E-6A32DC545568}" destId="{E815505B-74BE-4BFE-9012-61304C035391}" srcOrd="0" destOrd="4" presId="urn:microsoft.com/office/officeart/2005/8/layout/hList1"/>
    <dgm:cxn modelId="{306B8E98-C057-0C4B-AE20-0FF9BB218EED}" type="presOf" srcId="{9F05FAA5-7BF4-416E-9F3A-49C12CF9AB53}" destId="{F438DC91-6199-406F-8397-351298064BB5}" srcOrd="0" destOrd="4" presId="urn:microsoft.com/office/officeart/2005/8/layout/hList1"/>
    <dgm:cxn modelId="{5CE6B75E-BA2A-4383-A5D0-AAB74A3D79F7}" srcId="{159D6B3D-5F26-49F6-8C92-72415833581C}" destId="{6C7E0903-5793-4F29-B2EF-B9BFC2406520}" srcOrd="1" destOrd="0" parTransId="{74C7AA17-6B72-4487-BA36-EF1CD02EB597}" sibTransId="{D90DAEFC-3B15-4300-AD7C-45916F3F898C}"/>
    <dgm:cxn modelId="{36ECD956-445A-5C4A-91D9-FCD246F9C04C}" type="presParOf" srcId="{7FD136A8-E0EE-471C-B5A6-0E02D47B8C6D}" destId="{49550336-73C3-48E8-93C3-07A1E01CA7B3}" srcOrd="0" destOrd="0" presId="urn:microsoft.com/office/officeart/2005/8/layout/hList1"/>
    <dgm:cxn modelId="{3BD54813-41BA-5748-A33E-34B04FC3B39D}" type="presParOf" srcId="{49550336-73C3-48E8-93C3-07A1E01CA7B3}" destId="{EF6BBDB5-909A-45DD-A16C-612CFF754AFE}" srcOrd="0" destOrd="0" presId="urn:microsoft.com/office/officeart/2005/8/layout/hList1"/>
    <dgm:cxn modelId="{0D969535-8EDE-D94B-9741-61BF06A629E5}" type="presParOf" srcId="{49550336-73C3-48E8-93C3-07A1E01CA7B3}" destId="{40042DC5-46E6-4237-AC83-D311B29D478F}" srcOrd="1" destOrd="0" presId="urn:microsoft.com/office/officeart/2005/8/layout/hList1"/>
    <dgm:cxn modelId="{F3B0D28F-5722-344A-878F-E20654F7919C}" type="presParOf" srcId="{7FD136A8-E0EE-471C-B5A6-0E02D47B8C6D}" destId="{272B914E-6E1C-41C6-8862-467A7FF79B2F}" srcOrd="1" destOrd="0" presId="urn:microsoft.com/office/officeart/2005/8/layout/hList1"/>
    <dgm:cxn modelId="{0C182886-D7C1-BD45-BCFC-D37ADEC6C7F4}" type="presParOf" srcId="{7FD136A8-E0EE-471C-B5A6-0E02D47B8C6D}" destId="{A665A46C-7C57-4933-AB93-DB5A17B4924A}" srcOrd="2" destOrd="0" presId="urn:microsoft.com/office/officeart/2005/8/layout/hList1"/>
    <dgm:cxn modelId="{BF8A5B0F-B534-134A-8A93-904F01400119}" type="presParOf" srcId="{A665A46C-7C57-4933-AB93-DB5A17B4924A}" destId="{7C1EC7A8-8EDE-47A6-8B3F-90CC77B158EF}" srcOrd="0" destOrd="0" presId="urn:microsoft.com/office/officeart/2005/8/layout/hList1"/>
    <dgm:cxn modelId="{1E66A920-1E5B-2B43-90D4-2DDBD0F5EDCF}" type="presParOf" srcId="{A665A46C-7C57-4933-AB93-DB5A17B4924A}" destId="{E815505B-74BE-4BFE-9012-61304C035391}" srcOrd="1" destOrd="0" presId="urn:microsoft.com/office/officeart/2005/8/layout/hList1"/>
    <dgm:cxn modelId="{CA526113-7F73-2046-A21A-77248F134134}" type="presParOf" srcId="{7FD136A8-E0EE-471C-B5A6-0E02D47B8C6D}" destId="{5572D109-1439-4FF4-872C-D3301E30ECF2}" srcOrd="3" destOrd="0" presId="urn:microsoft.com/office/officeart/2005/8/layout/hList1"/>
    <dgm:cxn modelId="{0B6EC5EF-C5DE-C14E-B280-5586B0292094}" type="presParOf" srcId="{7FD136A8-E0EE-471C-B5A6-0E02D47B8C6D}" destId="{91583A93-763C-42E4-A3A8-35971E3FB4EF}" srcOrd="4" destOrd="0" presId="urn:microsoft.com/office/officeart/2005/8/layout/hList1"/>
    <dgm:cxn modelId="{ABA5815E-A95B-2846-B999-490482BBBC34}" type="presParOf" srcId="{91583A93-763C-42E4-A3A8-35971E3FB4EF}" destId="{BA2734FB-6447-4D0B-806F-C927FE2D20D8}" srcOrd="0" destOrd="0" presId="urn:microsoft.com/office/officeart/2005/8/layout/hList1"/>
    <dgm:cxn modelId="{4F92FB11-9C0B-1A46-9676-A57E1F3EE5AF}" type="presParOf" srcId="{91583A93-763C-42E4-A3A8-35971E3FB4EF}" destId="{F438DC91-6199-406F-8397-351298064BB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FC689A-215D-475B-B990-6CC67CCD6FF7}" type="doc">
      <dgm:prSet loTypeId="urn:microsoft.com/office/officeart/2009/3/layout/StepUpProcess" loCatId="process" qsTypeId="urn:microsoft.com/office/officeart/2005/8/quickstyle/simple2" qsCatId="simple" csTypeId="urn:microsoft.com/office/officeart/2005/8/colors/colorful1" csCatId="colorful" phldr="1"/>
      <dgm:spPr/>
      <dgm:t>
        <a:bodyPr/>
        <a:lstStyle/>
        <a:p>
          <a:endParaRPr lang="en-US"/>
        </a:p>
      </dgm:t>
    </dgm:pt>
    <dgm:pt modelId="{72739C2D-9419-4670-9BAA-FBC78932AA9E}">
      <dgm:prSet phldrT="[Text]" custT="1"/>
      <dgm:spPr/>
      <dgm:t>
        <a:bodyPr/>
        <a:lstStyle/>
        <a:p>
          <a:r>
            <a:rPr lang="en-US" sz="1200"/>
            <a:t>Go to Blendspace: http://tinyurl.com/ILASCDBlend</a:t>
          </a:r>
        </a:p>
      </dgm:t>
    </dgm:pt>
    <dgm:pt modelId="{FF88CCAF-A0D2-442D-B968-8BD0322544F7}" type="parTrans" cxnId="{7D7318F7-14EF-46DD-8276-3AB7C36C927E}">
      <dgm:prSet/>
      <dgm:spPr/>
      <dgm:t>
        <a:bodyPr/>
        <a:lstStyle/>
        <a:p>
          <a:endParaRPr lang="en-US"/>
        </a:p>
      </dgm:t>
    </dgm:pt>
    <dgm:pt modelId="{7025E400-3393-4340-A037-B3FD1804AA84}" type="sibTrans" cxnId="{7D7318F7-14EF-46DD-8276-3AB7C36C927E}">
      <dgm:prSet/>
      <dgm:spPr/>
      <dgm:t>
        <a:bodyPr/>
        <a:lstStyle/>
        <a:p>
          <a:endParaRPr lang="en-US"/>
        </a:p>
      </dgm:t>
    </dgm:pt>
    <dgm:pt modelId="{7D961439-0F61-46A4-9C67-0798239D6242}">
      <dgm:prSet phldrT="[Text]" custT="1"/>
      <dgm:spPr/>
      <dgm:t>
        <a:bodyPr/>
        <a:lstStyle/>
        <a:p>
          <a:r>
            <a:rPr lang="en-US" sz="1400"/>
            <a:t>Each person summarize their tile to the group</a:t>
          </a:r>
        </a:p>
      </dgm:t>
    </dgm:pt>
    <dgm:pt modelId="{5C33D8E2-2B18-4351-BF69-28EF31C9A0F1}" type="parTrans" cxnId="{3AF01600-F42F-45F6-A9D9-11300FBD4401}">
      <dgm:prSet/>
      <dgm:spPr/>
      <dgm:t>
        <a:bodyPr/>
        <a:lstStyle/>
        <a:p>
          <a:endParaRPr lang="en-US"/>
        </a:p>
      </dgm:t>
    </dgm:pt>
    <dgm:pt modelId="{92F9193F-F2A8-4170-AAC0-CA90AA427A87}" type="sibTrans" cxnId="{3AF01600-F42F-45F6-A9D9-11300FBD4401}">
      <dgm:prSet/>
      <dgm:spPr/>
      <dgm:t>
        <a:bodyPr/>
        <a:lstStyle/>
        <a:p>
          <a:endParaRPr lang="en-US"/>
        </a:p>
      </dgm:t>
    </dgm:pt>
    <dgm:pt modelId="{A3EF253E-94BC-4EB4-A881-2A87DEB6FDFE}">
      <dgm:prSet custT="1"/>
      <dgm:spPr/>
      <dgm:t>
        <a:bodyPr/>
        <a:lstStyle/>
        <a:p>
          <a:r>
            <a:rPr lang="en-US" sz="1400" dirty="0"/>
            <a:t>Give each member of your table a tile (from 4-</a:t>
          </a:r>
          <a:r>
            <a:rPr lang="en-US" sz="1400" dirty="0" smtClean="0"/>
            <a:t>16) </a:t>
          </a:r>
          <a:r>
            <a:rPr lang="en-US" sz="1400" dirty="0"/>
            <a:t>to view</a:t>
          </a:r>
        </a:p>
      </dgm:t>
    </dgm:pt>
    <dgm:pt modelId="{329EE5A5-2C88-48B1-94A8-77A2F1DD9C8C}" type="parTrans" cxnId="{BA9A8004-10AF-417A-ABEA-CA643C56ED9F}">
      <dgm:prSet/>
      <dgm:spPr/>
      <dgm:t>
        <a:bodyPr/>
        <a:lstStyle/>
        <a:p>
          <a:endParaRPr lang="en-US"/>
        </a:p>
      </dgm:t>
    </dgm:pt>
    <dgm:pt modelId="{3DB2A70E-6A58-45DF-B8F2-CF11B07CBAD7}" type="sibTrans" cxnId="{BA9A8004-10AF-417A-ABEA-CA643C56ED9F}">
      <dgm:prSet/>
      <dgm:spPr/>
      <dgm:t>
        <a:bodyPr/>
        <a:lstStyle/>
        <a:p>
          <a:endParaRPr lang="en-US"/>
        </a:p>
      </dgm:t>
    </dgm:pt>
    <dgm:pt modelId="{77F20382-2150-4658-AA21-03D5454090C7}">
      <dgm:prSet custT="1"/>
      <dgm:spPr/>
      <dgm:t>
        <a:bodyPr/>
        <a:lstStyle/>
        <a:p>
          <a:r>
            <a:rPr lang="en-US" sz="1600"/>
            <a:t>Take 6 minutes to view</a:t>
          </a:r>
        </a:p>
      </dgm:t>
    </dgm:pt>
    <dgm:pt modelId="{9D4ED970-A032-4551-B11D-A5B7DF08BE6E}" type="parTrans" cxnId="{560F2F30-4B70-4C66-92BF-7A800FC127F2}">
      <dgm:prSet/>
      <dgm:spPr/>
      <dgm:t>
        <a:bodyPr/>
        <a:lstStyle/>
        <a:p>
          <a:endParaRPr lang="en-US"/>
        </a:p>
      </dgm:t>
    </dgm:pt>
    <dgm:pt modelId="{2AC8F5C5-4988-44D7-81BE-F234E8DE9C1B}" type="sibTrans" cxnId="{560F2F30-4B70-4C66-92BF-7A800FC127F2}">
      <dgm:prSet/>
      <dgm:spPr/>
      <dgm:t>
        <a:bodyPr/>
        <a:lstStyle/>
        <a:p>
          <a:endParaRPr lang="en-US"/>
        </a:p>
      </dgm:t>
    </dgm:pt>
    <dgm:pt modelId="{37771E87-C979-4259-A33D-801747B4402E}">
      <dgm:prSet custT="1"/>
      <dgm:spPr/>
      <dgm:t>
        <a:bodyPr/>
        <a:lstStyle/>
        <a:p>
          <a:r>
            <a:rPr lang="en-US" sz="1200"/>
            <a:t>As a table, create 5 things you want others to know about ESSA.</a:t>
          </a:r>
        </a:p>
      </dgm:t>
    </dgm:pt>
    <dgm:pt modelId="{D8B14A3E-9810-407B-BC0E-E3417EC86575}" type="sibTrans" cxnId="{8AAA7183-3C15-4C7A-BD31-AA5C9C9B695E}">
      <dgm:prSet/>
      <dgm:spPr/>
      <dgm:t>
        <a:bodyPr/>
        <a:lstStyle/>
        <a:p>
          <a:endParaRPr lang="en-US"/>
        </a:p>
      </dgm:t>
    </dgm:pt>
    <dgm:pt modelId="{1259D1E3-D599-4BD4-8F89-901A551F11A7}" type="parTrans" cxnId="{8AAA7183-3C15-4C7A-BD31-AA5C9C9B695E}">
      <dgm:prSet/>
      <dgm:spPr/>
      <dgm:t>
        <a:bodyPr/>
        <a:lstStyle/>
        <a:p>
          <a:endParaRPr lang="en-US"/>
        </a:p>
      </dgm:t>
    </dgm:pt>
    <dgm:pt modelId="{A02FF4C3-2E98-4E57-8705-112CA97BC456}">
      <dgm:prSet custT="1"/>
      <dgm:spPr/>
      <dgm:t>
        <a:bodyPr/>
        <a:lstStyle/>
        <a:p>
          <a:r>
            <a:rPr lang="en-US" sz="1200" dirty="0"/>
            <a:t> Have the person with the least amount of experience write these down</a:t>
          </a:r>
        </a:p>
      </dgm:t>
    </dgm:pt>
    <dgm:pt modelId="{A93D4BA6-00C3-4130-89CC-DA1DCF2CE7D7}" type="parTrans" cxnId="{9F0C6782-A395-4C72-A799-C55E61E4AA57}">
      <dgm:prSet/>
      <dgm:spPr/>
      <dgm:t>
        <a:bodyPr/>
        <a:lstStyle/>
        <a:p>
          <a:endParaRPr lang="en-US"/>
        </a:p>
      </dgm:t>
    </dgm:pt>
    <dgm:pt modelId="{BA491F55-01BF-4A13-8B62-03DD6634CB53}" type="sibTrans" cxnId="{9F0C6782-A395-4C72-A799-C55E61E4AA57}">
      <dgm:prSet/>
      <dgm:spPr/>
    </dgm:pt>
    <dgm:pt modelId="{81FF01DD-6239-BA4C-A6EF-E7D78F1E9CBE}" type="pres">
      <dgm:prSet presAssocID="{66FC689A-215D-475B-B990-6CC67CCD6FF7}" presName="rootnode" presStyleCnt="0">
        <dgm:presLayoutVars>
          <dgm:chMax/>
          <dgm:chPref/>
          <dgm:dir/>
          <dgm:animLvl val="lvl"/>
        </dgm:presLayoutVars>
      </dgm:prSet>
      <dgm:spPr/>
      <dgm:t>
        <a:bodyPr/>
        <a:lstStyle/>
        <a:p>
          <a:endParaRPr lang="en-US"/>
        </a:p>
      </dgm:t>
    </dgm:pt>
    <dgm:pt modelId="{A13FB15A-4F70-F841-A453-398530D2176E}" type="pres">
      <dgm:prSet presAssocID="{72739C2D-9419-4670-9BAA-FBC78932AA9E}" presName="composite" presStyleCnt="0"/>
      <dgm:spPr/>
      <dgm:t>
        <a:bodyPr/>
        <a:lstStyle/>
        <a:p>
          <a:endParaRPr lang="en-US"/>
        </a:p>
      </dgm:t>
    </dgm:pt>
    <dgm:pt modelId="{CEB11624-C0EC-394E-BF11-8AB9F9BFCA9A}" type="pres">
      <dgm:prSet presAssocID="{72739C2D-9419-4670-9BAA-FBC78932AA9E}" presName="LShape" presStyleLbl="alignNode1" presStyleIdx="0" presStyleCnt="11"/>
      <dgm:spPr/>
      <dgm:t>
        <a:bodyPr/>
        <a:lstStyle/>
        <a:p>
          <a:endParaRPr lang="en-US"/>
        </a:p>
      </dgm:t>
    </dgm:pt>
    <dgm:pt modelId="{CF789105-1946-1241-8698-FB8FD5263CB6}" type="pres">
      <dgm:prSet presAssocID="{72739C2D-9419-4670-9BAA-FBC78932AA9E}" presName="ParentText" presStyleLbl="revTx" presStyleIdx="0" presStyleCnt="6">
        <dgm:presLayoutVars>
          <dgm:chMax val="0"/>
          <dgm:chPref val="0"/>
          <dgm:bulletEnabled val="1"/>
        </dgm:presLayoutVars>
      </dgm:prSet>
      <dgm:spPr/>
      <dgm:t>
        <a:bodyPr/>
        <a:lstStyle/>
        <a:p>
          <a:endParaRPr lang="en-US"/>
        </a:p>
      </dgm:t>
    </dgm:pt>
    <dgm:pt modelId="{C5EAFF40-4901-CE4B-A6BE-FC0CA1BDA79C}" type="pres">
      <dgm:prSet presAssocID="{72739C2D-9419-4670-9BAA-FBC78932AA9E}" presName="Triangle" presStyleLbl="alignNode1" presStyleIdx="1" presStyleCnt="11"/>
      <dgm:spPr/>
      <dgm:t>
        <a:bodyPr/>
        <a:lstStyle/>
        <a:p>
          <a:endParaRPr lang="en-US"/>
        </a:p>
      </dgm:t>
    </dgm:pt>
    <dgm:pt modelId="{E285FE80-8167-3D44-8466-681105FCC3B5}" type="pres">
      <dgm:prSet presAssocID="{7025E400-3393-4340-A037-B3FD1804AA84}" presName="sibTrans" presStyleCnt="0"/>
      <dgm:spPr/>
      <dgm:t>
        <a:bodyPr/>
        <a:lstStyle/>
        <a:p>
          <a:endParaRPr lang="en-US"/>
        </a:p>
      </dgm:t>
    </dgm:pt>
    <dgm:pt modelId="{40B9AC52-DF16-CE47-87FD-E7673087B6D4}" type="pres">
      <dgm:prSet presAssocID="{7025E400-3393-4340-A037-B3FD1804AA84}" presName="space" presStyleCnt="0"/>
      <dgm:spPr/>
      <dgm:t>
        <a:bodyPr/>
        <a:lstStyle/>
        <a:p>
          <a:endParaRPr lang="en-US"/>
        </a:p>
      </dgm:t>
    </dgm:pt>
    <dgm:pt modelId="{A2A55CF1-EAE6-D24E-82D2-9DB61A171202}" type="pres">
      <dgm:prSet presAssocID="{A3EF253E-94BC-4EB4-A881-2A87DEB6FDFE}" presName="composite" presStyleCnt="0"/>
      <dgm:spPr/>
      <dgm:t>
        <a:bodyPr/>
        <a:lstStyle/>
        <a:p>
          <a:endParaRPr lang="en-US"/>
        </a:p>
      </dgm:t>
    </dgm:pt>
    <dgm:pt modelId="{EC3EDBFD-18C0-4341-AE81-F3769F230F37}" type="pres">
      <dgm:prSet presAssocID="{A3EF253E-94BC-4EB4-A881-2A87DEB6FDFE}" presName="LShape" presStyleLbl="alignNode1" presStyleIdx="2" presStyleCnt="11"/>
      <dgm:spPr/>
      <dgm:t>
        <a:bodyPr/>
        <a:lstStyle/>
        <a:p>
          <a:endParaRPr lang="en-US"/>
        </a:p>
      </dgm:t>
    </dgm:pt>
    <dgm:pt modelId="{4891E45F-B768-AB45-A8FC-97E89E86B7F7}" type="pres">
      <dgm:prSet presAssocID="{A3EF253E-94BC-4EB4-A881-2A87DEB6FDFE}" presName="ParentText" presStyleLbl="revTx" presStyleIdx="1" presStyleCnt="6">
        <dgm:presLayoutVars>
          <dgm:chMax val="0"/>
          <dgm:chPref val="0"/>
          <dgm:bulletEnabled val="1"/>
        </dgm:presLayoutVars>
      </dgm:prSet>
      <dgm:spPr/>
      <dgm:t>
        <a:bodyPr/>
        <a:lstStyle/>
        <a:p>
          <a:endParaRPr lang="en-US"/>
        </a:p>
      </dgm:t>
    </dgm:pt>
    <dgm:pt modelId="{1050598D-1A24-A54A-BF54-D136A5A5EA77}" type="pres">
      <dgm:prSet presAssocID="{A3EF253E-94BC-4EB4-A881-2A87DEB6FDFE}" presName="Triangle" presStyleLbl="alignNode1" presStyleIdx="3" presStyleCnt="11"/>
      <dgm:spPr/>
      <dgm:t>
        <a:bodyPr/>
        <a:lstStyle/>
        <a:p>
          <a:endParaRPr lang="en-US"/>
        </a:p>
      </dgm:t>
    </dgm:pt>
    <dgm:pt modelId="{669AA94F-2866-304D-96BD-FCBBBA37E805}" type="pres">
      <dgm:prSet presAssocID="{3DB2A70E-6A58-45DF-B8F2-CF11B07CBAD7}" presName="sibTrans" presStyleCnt="0"/>
      <dgm:spPr/>
      <dgm:t>
        <a:bodyPr/>
        <a:lstStyle/>
        <a:p>
          <a:endParaRPr lang="en-US"/>
        </a:p>
      </dgm:t>
    </dgm:pt>
    <dgm:pt modelId="{D08837DE-165B-BD4A-A2AC-2EC9A55F3D13}" type="pres">
      <dgm:prSet presAssocID="{3DB2A70E-6A58-45DF-B8F2-CF11B07CBAD7}" presName="space" presStyleCnt="0"/>
      <dgm:spPr/>
      <dgm:t>
        <a:bodyPr/>
        <a:lstStyle/>
        <a:p>
          <a:endParaRPr lang="en-US"/>
        </a:p>
      </dgm:t>
    </dgm:pt>
    <dgm:pt modelId="{2EC83858-4C15-5640-81E6-B04832BBA92A}" type="pres">
      <dgm:prSet presAssocID="{77F20382-2150-4658-AA21-03D5454090C7}" presName="composite" presStyleCnt="0"/>
      <dgm:spPr/>
      <dgm:t>
        <a:bodyPr/>
        <a:lstStyle/>
        <a:p>
          <a:endParaRPr lang="en-US"/>
        </a:p>
      </dgm:t>
    </dgm:pt>
    <dgm:pt modelId="{A3B19D32-0982-D441-80A8-75E0E61531FE}" type="pres">
      <dgm:prSet presAssocID="{77F20382-2150-4658-AA21-03D5454090C7}" presName="LShape" presStyleLbl="alignNode1" presStyleIdx="4" presStyleCnt="11"/>
      <dgm:spPr/>
      <dgm:t>
        <a:bodyPr/>
        <a:lstStyle/>
        <a:p>
          <a:endParaRPr lang="en-US"/>
        </a:p>
      </dgm:t>
    </dgm:pt>
    <dgm:pt modelId="{FDF82446-E18C-FB44-A941-F4E2BC58C503}" type="pres">
      <dgm:prSet presAssocID="{77F20382-2150-4658-AA21-03D5454090C7}" presName="ParentText" presStyleLbl="revTx" presStyleIdx="2" presStyleCnt="6">
        <dgm:presLayoutVars>
          <dgm:chMax val="0"/>
          <dgm:chPref val="0"/>
          <dgm:bulletEnabled val="1"/>
        </dgm:presLayoutVars>
      </dgm:prSet>
      <dgm:spPr/>
      <dgm:t>
        <a:bodyPr/>
        <a:lstStyle/>
        <a:p>
          <a:endParaRPr lang="en-US"/>
        </a:p>
      </dgm:t>
    </dgm:pt>
    <dgm:pt modelId="{CF174AB6-2105-334D-B4CD-1678A05D7261}" type="pres">
      <dgm:prSet presAssocID="{77F20382-2150-4658-AA21-03D5454090C7}" presName="Triangle" presStyleLbl="alignNode1" presStyleIdx="5" presStyleCnt="11"/>
      <dgm:spPr/>
      <dgm:t>
        <a:bodyPr/>
        <a:lstStyle/>
        <a:p>
          <a:endParaRPr lang="en-US"/>
        </a:p>
      </dgm:t>
    </dgm:pt>
    <dgm:pt modelId="{8B724B53-836A-6141-B7F3-719D47BF6955}" type="pres">
      <dgm:prSet presAssocID="{2AC8F5C5-4988-44D7-81BE-F234E8DE9C1B}" presName="sibTrans" presStyleCnt="0"/>
      <dgm:spPr/>
      <dgm:t>
        <a:bodyPr/>
        <a:lstStyle/>
        <a:p>
          <a:endParaRPr lang="en-US"/>
        </a:p>
      </dgm:t>
    </dgm:pt>
    <dgm:pt modelId="{A11EE555-2500-BC4B-BCAD-449303AFA7BF}" type="pres">
      <dgm:prSet presAssocID="{2AC8F5C5-4988-44D7-81BE-F234E8DE9C1B}" presName="space" presStyleCnt="0"/>
      <dgm:spPr/>
      <dgm:t>
        <a:bodyPr/>
        <a:lstStyle/>
        <a:p>
          <a:endParaRPr lang="en-US"/>
        </a:p>
      </dgm:t>
    </dgm:pt>
    <dgm:pt modelId="{282CD1C1-D0E0-134C-8721-232D21FCC898}" type="pres">
      <dgm:prSet presAssocID="{7D961439-0F61-46A4-9C67-0798239D6242}" presName="composite" presStyleCnt="0"/>
      <dgm:spPr/>
      <dgm:t>
        <a:bodyPr/>
        <a:lstStyle/>
        <a:p>
          <a:endParaRPr lang="en-US"/>
        </a:p>
      </dgm:t>
    </dgm:pt>
    <dgm:pt modelId="{37E6954A-19B7-BB4F-8529-5696AD5729EA}" type="pres">
      <dgm:prSet presAssocID="{7D961439-0F61-46A4-9C67-0798239D6242}" presName="LShape" presStyleLbl="alignNode1" presStyleIdx="6" presStyleCnt="11"/>
      <dgm:spPr/>
      <dgm:t>
        <a:bodyPr/>
        <a:lstStyle/>
        <a:p>
          <a:endParaRPr lang="en-US"/>
        </a:p>
      </dgm:t>
    </dgm:pt>
    <dgm:pt modelId="{FCF86905-7266-8343-AA70-C8C980B81138}" type="pres">
      <dgm:prSet presAssocID="{7D961439-0F61-46A4-9C67-0798239D6242}" presName="ParentText" presStyleLbl="revTx" presStyleIdx="3" presStyleCnt="6">
        <dgm:presLayoutVars>
          <dgm:chMax val="0"/>
          <dgm:chPref val="0"/>
          <dgm:bulletEnabled val="1"/>
        </dgm:presLayoutVars>
      </dgm:prSet>
      <dgm:spPr/>
      <dgm:t>
        <a:bodyPr/>
        <a:lstStyle/>
        <a:p>
          <a:endParaRPr lang="en-US"/>
        </a:p>
      </dgm:t>
    </dgm:pt>
    <dgm:pt modelId="{9617C87E-CB79-F049-817E-37FDE806AE7A}" type="pres">
      <dgm:prSet presAssocID="{7D961439-0F61-46A4-9C67-0798239D6242}" presName="Triangle" presStyleLbl="alignNode1" presStyleIdx="7" presStyleCnt="11"/>
      <dgm:spPr/>
      <dgm:t>
        <a:bodyPr/>
        <a:lstStyle/>
        <a:p>
          <a:endParaRPr lang="en-US"/>
        </a:p>
      </dgm:t>
    </dgm:pt>
    <dgm:pt modelId="{1A1F889A-7CC3-B344-BA59-7DA29C0F7509}" type="pres">
      <dgm:prSet presAssocID="{92F9193F-F2A8-4170-AAC0-CA90AA427A87}" presName="sibTrans" presStyleCnt="0"/>
      <dgm:spPr/>
      <dgm:t>
        <a:bodyPr/>
        <a:lstStyle/>
        <a:p>
          <a:endParaRPr lang="en-US"/>
        </a:p>
      </dgm:t>
    </dgm:pt>
    <dgm:pt modelId="{28D957C0-81EB-A442-842A-1DC301BB8064}" type="pres">
      <dgm:prSet presAssocID="{92F9193F-F2A8-4170-AAC0-CA90AA427A87}" presName="space" presStyleCnt="0"/>
      <dgm:spPr/>
      <dgm:t>
        <a:bodyPr/>
        <a:lstStyle/>
        <a:p>
          <a:endParaRPr lang="en-US"/>
        </a:p>
      </dgm:t>
    </dgm:pt>
    <dgm:pt modelId="{623078AC-D18D-B34E-A43D-83F1F2CF5228}" type="pres">
      <dgm:prSet presAssocID="{37771E87-C979-4259-A33D-801747B4402E}" presName="composite" presStyleCnt="0"/>
      <dgm:spPr/>
      <dgm:t>
        <a:bodyPr/>
        <a:lstStyle/>
        <a:p>
          <a:endParaRPr lang="en-US"/>
        </a:p>
      </dgm:t>
    </dgm:pt>
    <dgm:pt modelId="{B4288DA3-8355-CA48-BE17-D5DA968DAA9A}" type="pres">
      <dgm:prSet presAssocID="{37771E87-C979-4259-A33D-801747B4402E}" presName="LShape" presStyleLbl="alignNode1" presStyleIdx="8" presStyleCnt="11"/>
      <dgm:spPr/>
      <dgm:t>
        <a:bodyPr/>
        <a:lstStyle/>
        <a:p>
          <a:endParaRPr lang="en-US"/>
        </a:p>
      </dgm:t>
    </dgm:pt>
    <dgm:pt modelId="{F01BF4D1-AF94-9342-AB19-F5943B3DAC67}" type="pres">
      <dgm:prSet presAssocID="{37771E87-C979-4259-A33D-801747B4402E}" presName="ParentText" presStyleLbl="revTx" presStyleIdx="4" presStyleCnt="6">
        <dgm:presLayoutVars>
          <dgm:chMax val="0"/>
          <dgm:chPref val="0"/>
          <dgm:bulletEnabled val="1"/>
        </dgm:presLayoutVars>
      </dgm:prSet>
      <dgm:spPr/>
      <dgm:t>
        <a:bodyPr/>
        <a:lstStyle/>
        <a:p>
          <a:endParaRPr lang="en-US"/>
        </a:p>
      </dgm:t>
    </dgm:pt>
    <dgm:pt modelId="{C96B4D21-38B6-FC4A-8092-72B31B2B1274}" type="pres">
      <dgm:prSet presAssocID="{37771E87-C979-4259-A33D-801747B4402E}" presName="Triangle" presStyleLbl="alignNode1" presStyleIdx="9" presStyleCnt="11"/>
      <dgm:spPr/>
      <dgm:t>
        <a:bodyPr/>
        <a:lstStyle/>
        <a:p>
          <a:endParaRPr lang="en-US"/>
        </a:p>
      </dgm:t>
    </dgm:pt>
    <dgm:pt modelId="{6FD2CAA4-4A8D-AD40-BFAD-B9EA1B1553E6}" type="pres">
      <dgm:prSet presAssocID="{D8B14A3E-9810-407B-BC0E-E3417EC86575}" presName="sibTrans" presStyleCnt="0"/>
      <dgm:spPr/>
      <dgm:t>
        <a:bodyPr/>
        <a:lstStyle/>
        <a:p>
          <a:endParaRPr lang="en-US"/>
        </a:p>
      </dgm:t>
    </dgm:pt>
    <dgm:pt modelId="{54CB0D7A-5E44-024F-985E-FE063FF82C4B}" type="pres">
      <dgm:prSet presAssocID="{D8B14A3E-9810-407B-BC0E-E3417EC86575}" presName="space" presStyleCnt="0"/>
      <dgm:spPr/>
      <dgm:t>
        <a:bodyPr/>
        <a:lstStyle/>
        <a:p>
          <a:endParaRPr lang="en-US"/>
        </a:p>
      </dgm:t>
    </dgm:pt>
    <dgm:pt modelId="{2D0A7217-945A-6341-ADC2-BCAD36FB7F7E}" type="pres">
      <dgm:prSet presAssocID="{A02FF4C3-2E98-4E57-8705-112CA97BC456}" presName="composite" presStyleCnt="0"/>
      <dgm:spPr/>
      <dgm:t>
        <a:bodyPr/>
        <a:lstStyle/>
        <a:p>
          <a:endParaRPr lang="en-US"/>
        </a:p>
      </dgm:t>
    </dgm:pt>
    <dgm:pt modelId="{DFFC72B3-26F8-754E-993A-1D7F9789A236}" type="pres">
      <dgm:prSet presAssocID="{A02FF4C3-2E98-4E57-8705-112CA97BC456}" presName="LShape" presStyleLbl="alignNode1" presStyleIdx="10" presStyleCnt="11"/>
      <dgm:spPr/>
      <dgm:t>
        <a:bodyPr/>
        <a:lstStyle/>
        <a:p>
          <a:endParaRPr lang="en-US"/>
        </a:p>
      </dgm:t>
    </dgm:pt>
    <dgm:pt modelId="{B1D290C3-67E0-2E4A-ABBF-593B7770C69C}" type="pres">
      <dgm:prSet presAssocID="{A02FF4C3-2E98-4E57-8705-112CA97BC456}" presName="ParentText" presStyleLbl="revTx" presStyleIdx="5" presStyleCnt="6">
        <dgm:presLayoutVars>
          <dgm:chMax val="0"/>
          <dgm:chPref val="0"/>
          <dgm:bulletEnabled val="1"/>
        </dgm:presLayoutVars>
      </dgm:prSet>
      <dgm:spPr/>
      <dgm:t>
        <a:bodyPr/>
        <a:lstStyle/>
        <a:p>
          <a:endParaRPr lang="en-US"/>
        </a:p>
      </dgm:t>
    </dgm:pt>
  </dgm:ptLst>
  <dgm:cxnLst>
    <dgm:cxn modelId="{560F2F30-4B70-4C66-92BF-7A800FC127F2}" srcId="{66FC689A-215D-475B-B990-6CC67CCD6FF7}" destId="{77F20382-2150-4658-AA21-03D5454090C7}" srcOrd="2" destOrd="0" parTransId="{9D4ED970-A032-4551-B11D-A5B7DF08BE6E}" sibTransId="{2AC8F5C5-4988-44D7-81BE-F234E8DE9C1B}"/>
    <dgm:cxn modelId="{BA9A8004-10AF-417A-ABEA-CA643C56ED9F}" srcId="{66FC689A-215D-475B-B990-6CC67CCD6FF7}" destId="{A3EF253E-94BC-4EB4-A881-2A87DEB6FDFE}" srcOrd="1" destOrd="0" parTransId="{329EE5A5-2C88-48B1-94A8-77A2F1DD9C8C}" sibTransId="{3DB2A70E-6A58-45DF-B8F2-CF11B07CBAD7}"/>
    <dgm:cxn modelId="{8AAA7183-3C15-4C7A-BD31-AA5C9C9B695E}" srcId="{66FC689A-215D-475B-B990-6CC67CCD6FF7}" destId="{37771E87-C979-4259-A33D-801747B4402E}" srcOrd="4" destOrd="0" parTransId="{1259D1E3-D599-4BD4-8F89-901A551F11A7}" sibTransId="{D8B14A3E-9810-407B-BC0E-E3417EC86575}"/>
    <dgm:cxn modelId="{3ED10D43-886A-484B-93EA-B3F0F4560421}" type="presOf" srcId="{77F20382-2150-4658-AA21-03D5454090C7}" destId="{FDF82446-E18C-FB44-A941-F4E2BC58C503}" srcOrd="0" destOrd="0" presId="urn:microsoft.com/office/officeart/2009/3/layout/StepUpProcess"/>
    <dgm:cxn modelId="{351AD972-197E-1C48-92CE-5ACF4C70E7E1}" type="presOf" srcId="{66FC689A-215D-475B-B990-6CC67CCD6FF7}" destId="{81FF01DD-6239-BA4C-A6EF-E7D78F1E9CBE}" srcOrd="0" destOrd="0" presId="urn:microsoft.com/office/officeart/2009/3/layout/StepUpProcess"/>
    <dgm:cxn modelId="{544F9DAA-E3F5-F64A-9204-CDB5C19BB552}" type="presOf" srcId="{72739C2D-9419-4670-9BAA-FBC78932AA9E}" destId="{CF789105-1946-1241-8698-FB8FD5263CB6}" srcOrd="0" destOrd="0" presId="urn:microsoft.com/office/officeart/2009/3/layout/StepUpProcess"/>
    <dgm:cxn modelId="{D2022491-8A06-E44C-89C0-4B5C7529D92A}" type="presOf" srcId="{A3EF253E-94BC-4EB4-A881-2A87DEB6FDFE}" destId="{4891E45F-B768-AB45-A8FC-97E89E86B7F7}" srcOrd="0" destOrd="0" presId="urn:microsoft.com/office/officeart/2009/3/layout/StepUpProcess"/>
    <dgm:cxn modelId="{97B9EFB8-8250-7449-8EB0-4BBAA200E652}" type="presOf" srcId="{37771E87-C979-4259-A33D-801747B4402E}" destId="{F01BF4D1-AF94-9342-AB19-F5943B3DAC67}" srcOrd="0" destOrd="0" presId="urn:microsoft.com/office/officeart/2009/3/layout/StepUpProcess"/>
    <dgm:cxn modelId="{9F0C6782-A395-4C72-A799-C55E61E4AA57}" srcId="{66FC689A-215D-475B-B990-6CC67CCD6FF7}" destId="{A02FF4C3-2E98-4E57-8705-112CA97BC456}" srcOrd="5" destOrd="0" parTransId="{A93D4BA6-00C3-4130-89CC-DA1DCF2CE7D7}" sibTransId="{BA491F55-01BF-4A13-8B62-03DD6634CB53}"/>
    <dgm:cxn modelId="{3AF01600-F42F-45F6-A9D9-11300FBD4401}" srcId="{66FC689A-215D-475B-B990-6CC67CCD6FF7}" destId="{7D961439-0F61-46A4-9C67-0798239D6242}" srcOrd="3" destOrd="0" parTransId="{5C33D8E2-2B18-4351-BF69-28EF31C9A0F1}" sibTransId="{92F9193F-F2A8-4170-AAC0-CA90AA427A87}"/>
    <dgm:cxn modelId="{E481C9AC-94C2-1C40-AD34-295B66C48639}" type="presOf" srcId="{A02FF4C3-2E98-4E57-8705-112CA97BC456}" destId="{B1D290C3-67E0-2E4A-ABBF-593B7770C69C}" srcOrd="0" destOrd="0" presId="urn:microsoft.com/office/officeart/2009/3/layout/StepUpProcess"/>
    <dgm:cxn modelId="{07085E3E-731D-8840-98C5-4554763A95FA}" type="presOf" srcId="{7D961439-0F61-46A4-9C67-0798239D6242}" destId="{FCF86905-7266-8343-AA70-C8C980B81138}" srcOrd="0" destOrd="0" presId="urn:microsoft.com/office/officeart/2009/3/layout/StepUpProcess"/>
    <dgm:cxn modelId="{7D7318F7-14EF-46DD-8276-3AB7C36C927E}" srcId="{66FC689A-215D-475B-B990-6CC67CCD6FF7}" destId="{72739C2D-9419-4670-9BAA-FBC78932AA9E}" srcOrd="0" destOrd="0" parTransId="{FF88CCAF-A0D2-442D-B968-8BD0322544F7}" sibTransId="{7025E400-3393-4340-A037-B3FD1804AA84}"/>
    <dgm:cxn modelId="{AC8D755D-BC17-D844-B7FB-848030E8BDEE}" type="presParOf" srcId="{81FF01DD-6239-BA4C-A6EF-E7D78F1E9CBE}" destId="{A13FB15A-4F70-F841-A453-398530D2176E}" srcOrd="0" destOrd="0" presId="urn:microsoft.com/office/officeart/2009/3/layout/StepUpProcess"/>
    <dgm:cxn modelId="{A700C0EF-FE14-A945-8F24-81E0DAEB99C2}" type="presParOf" srcId="{A13FB15A-4F70-F841-A453-398530D2176E}" destId="{CEB11624-C0EC-394E-BF11-8AB9F9BFCA9A}" srcOrd="0" destOrd="0" presId="urn:microsoft.com/office/officeart/2009/3/layout/StepUpProcess"/>
    <dgm:cxn modelId="{75237220-81D5-9446-B46B-D3FD9837DA0E}" type="presParOf" srcId="{A13FB15A-4F70-F841-A453-398530D2176E}" destId="{CF789105-1946-1241-8698-FB8FD5263CB6}" srcOrd="1" destOrd="0" presId="urn:microsoft.com/office/officeart/2009/3/layout/StepUpProcess"/>
    <dgm:cxn modelId="{1DB0DB7D-0DF1-724B-9C3E-B61DE9E802D7}" type="presParOf" srcId="{A13FB15A-4F70-F841-A453-398530D2176E}" destId="{C5EAFF40-4901-CE4B-A6BE-FC0CA1BDA79C}" srcOrd="2" destOrd="0" presId="urn:microsoft.com/office/officeart/2009/3/layout/StepUpProcess"/>
    <dgm:cxn modelId="{B960EE91-FBBB-B540-BEEC-2A4A5C84BD2C}" type="presParOf" srcId="{81FF01DD-6239-BA4C-A6EF-E7D78F1E9CBE}" destId="{E285FE80-8167-3D44-8466-681105FCC3B5}" srcOrd="1" destOrd="0" presId="urn:microsoft.com/office/officeart/2009/3/layout/StepUpProcess"/>
    <dgm:cxn modelId="{8D9D1AF1-36CC-2542-8CD8-C013509F23CC}" type="presParOf" srcId="{E285FE80-8167-3D44-8466-681105FCC3B5}" destId="{40B9AC52-DF16-CE47-87FD-E7673087B6D4}" srcOrd="0" destOrd="0" presId="urn:microsoft.com/office/officeart/2009/3/layout/StepUpProcess"/>
    <dgm:cxn modelId="{CA2F9074-895C-A740-982A-2D493E88DC78}" type="presParOf" srcId="{81FF01DD-6239-BA4C-A6EF-E7D78F1E9CBE}" destId="{A2A55CF1-EAE6-D24E-82D2-9DB61A171202}" srcOrd="2" destOrd="0" presId="urn:microsoft.com/office/officeart/2009/3/layout/StepUpProcess"/>
    <dgm:cxn modelId="{0E9A1202-9E54-1E48-9F29-E41FE6EA58A5}" type="presParOf" srcId="{A2A55CF1-EAE6-D24E-82D2-9DB61A171202}" destId="{EC3EDBFD-18C0-4341-AE81-F3769F230F37}" srcOrd="0" destOrd="0" presId="urn:microsoft.com/office/officeart/2009/3/layout/StepUpProcess"/>
    <dgm:cxn modelId="{3D8538A0-6B4C-634B-9D30-2A3DA3A73ECC}" type="presParOf" srcId="{A2A55CF1-EAE6-D24E-82D2-9DB61A171202}" destId="{4891E45F-B768-AB45-A8FC-97E89E86B7F7}" srcOrd="1" destOrd="0" presId="urn:microsoft.com/office/officeart/2009/3/layout/StepUpProcess"/>
    <dgm:cxn modelId="{BC9E6AD8-5292-D94E-BA7C-59410E0A712A}" type="presParOf" srcId="{A2A55CF1-EAE6-D24E-82D2-9DB61A171202}" destId="{1050598D-1A24-A54A-BF54-D136A5A5EA77}" srcOrd="2" destOrd="0" presId="urn:microsoft.com/office/officeart/2009/3/layout/StepUpProcess"/>
    <dgm:cxn modelId="{A6E31E8D-2E0D-8246-A6C9-7D9A9C9AEAFB}" type="presParOf" srcId="{81FF01DD-6239-BA4C-A6EF-E7D78F1E9CBE}" destId="{669AA94F-2866-304D-96BD-FCBBBA37E805}" srcOrd="3" destOrd="0" presId="urn:microsoft.com/office/officeart/2009/3/layout/StepUpProcess"/>
    <dgm:cxn modelId="{D935AC54-93A4-8D4E-93D5-759F43987A3C}" type="presParOf" srcId="{669AA94F-2866-304D-96BD-FCBBBA37E805}" destId="{D08837DE-165B-BD4A-A2AC-2EC9A55F3D13}" srcOrd="0" destOrd="0" presId="urn:microsoft.com/office/officeart/2009/3/layout/StepUpProcess"/>
    <dgm:cxn modelId="{C37DB339-EE6A-3346-AB55-F146E794D5E2}" type="presParOf" srcId="{81FF01DD-6239-BA4C-A6EF-E7D78F1E9CBE}" destId="{2EC83858-4C15-5640-81E6-B04832BBA92A}" srcOrd="4" destOrd="0" presId="urn:microsoft.com/office/officeart/2009/3/layout/StepUpProcess"/>
    <dgm:cxn modelId="{DD29AB25-9DCA-1743-94B9-B4B74085F40B}" type="presParOf" srcId="{2EC83858-4C15-5640-81E6-B04832BBA92A}" destId="{A3B19D32-0982-D441-80A8-75E0E61531FE}" srcOrd="0" destOrd="0" presId="urn:microsoft.com/office/officeart/2009/3/layout/StepUpProcess"/>
    <dgm:cxn modelId="{1E377E15-4DA5-8E4C-B5D8-1D6CC48418F1}" type="presParOf" srcId="{2EC83858-4C15-5640-81E6-B04832BBA92A}" destId="{FDF82446-E18C-FB44-A941-F4E2BC58C503}" srcOrd="1" destOrd="0" presId="urn:microsoft.com/office/officeart/2009/3/layout/StepUpProcess"/>
    <dgm:cxn modelId="{6EE69323-F6BB-E34F-8674-D38F77775674}" type="presParOf" srcId="{2EC83858-4C15-5640-81E6-B04832BBA92A}" destId="{CF174AB6-2105-334D-B4CD-1678A05D7261}" srcOrd="2" destOrd="0" presId="urn:microsoft.com/office/officeart/2009/3/layout/StepUpProcess"/>
    <dgm:cxn modelId="{CD63BC98-BEF1-9D4F-82FB-F82CEA47CF3A}" type="presParOf" srcId="{81FF01DD-6239-BA4C-A6EF-E7D78F1E9CBE}" destId="{8B724B53-836A-6141-B7F3-719D47BF6955}" srcOrd="5" destOrd="0" presId="urn:microsoft.com/office/officeart/2009/3/layout/StepUpProcess"/>
    <dgm:cxn modelId="{F5BA56B9-2079-F442-A5E8-95B349719F4E}" type="presParOf" srcId="{8B724B53-836A-6141-B7F3-719D47BF6955}" destId="{A11EE555-2500-BC4B-BCAD-449303AFA7BF}" srcOrd="0" destOrd="0" presId="urn:microsoft.com/office/officeart/2009/3/layout/StepUpProcess"/>
    <dgm:cxn modelId="{ADEB8235-C4B2-4A49-9AD5-B53C2256457D}" type="presParOf" srcId="{81FF01DD-6239-BA4C-A6EF-E7D78F1E9CBE}" destId="{282CD1C1-D0E0-134C-8721-232D21FCC898}" srcOrd="6" destOrd="0" presId="urn:microsoft.com/office/officeart/2009/3/layout/StepUpProcess"/>
    <dgm:cxn modelId="{42353D7A-214D-0844-8AD0-CFCDD9938B6C}" type="presParOf" srcId="{282CD1C1-D0E0-134C-8721-232D21FCC898}" destId="{37E6954A-19B7-BB4F-8529-5696AD5729EA}" srcOrd="0" destOrd="0" presId="urn:microsoft.com/office/officeart/2009/3/layout/StepUpProcess"/>
    <dgm:cxn modelId="{950753A2-4AD1-094B-9CAC-A90D1446B567}" type="presParOf" srcId="{282CD1C1-D0E0-134C-8721-232D21FCC898}" destId="{FCF86905-7266-8343-AA70-C8C980B81138}" srcOrd="1" destOrd="0" presId="urn:microsoft.com/office/officeart/2009/3/layout/StepUpProcess"/>
    <dgm:cxn modelId="{D0336E1C-1AFF-9F42-B1B4-271C553554AF}" type="presParOf" srcId="{282CD1C1-D0E0-134C-8721-232D21FCC898}" destId="{9617C87E-CB79-F049-817E-37FDE806AE7A}" srcOrd="2" destOrd="0" presId="urn:microsoft.com/office/officeart/2009/3/layout/StepUpProcess"/>
    <dgm:cxn modelId="{838E5CC2-A049-2A43-971C-786BFAAF9B34}" type="presParOf" srcId="{81FF01DD-6239-BA4C-A6EF-E7D78F1E9CBE}" destId="{1A1F889A-7CC3-B344-BA59-7DA29C0F7509}" srcOrd="7" destOrd="0" presId="urn:microsoft.com/office/officeart/2009/3/layout/StepUpProcess"/>
    <dgm:cxn modelId="{178EA40C-2E9E-414B-BD26-4DE1BEF11DEA}" type="presParOf" srcId="{1A1F889A-7CC3-B344-BA59-7DA29C0F7509}" destId="{28D957C0-81EB-A442-842A-1DC301BB8064}" srcOrd="0" destOrd="0" presId="urn:microsoft.com/office/officeart/2009/3/layout/StepUpProcess"/>
    <dgm:cxn modelId="{E2E2F8AE-C991-7C46-BAF2-89D0BF4CB22B}" type="presParOf" srcId="{81FF01DD-6239-BA4C-A6EF-E7D78F1E9CBE}" destId="{623078AC-D18D-B34E-A43D-83F1F2CF5228}" srcOrd="8" destOrd="0" presId="urn:microsoft.com/office/officeart/2009/3/layout/StepUpProcess"/>
    <dgm:cxn modelId="{E8F2C894-C470-7B4E-8061-B5F55200B02E}" type="presParOf" srcId="{623078AC-D18D-B34E-A43D-83F1F2CF5228}" destId="{B4288DA3-8355-CA48-BE17-D5DA968DAA9A}" srcOrd="0" destOrd="0" presId="urn:microsoft.com/office/officeart/2009/3/layout/StepUpProcess"/>
    <dgm:cxn modelId="{9ABF0855-73F2-6243-B1BD-CD9BCAF66034}" type="presParOf" srcId="{623078AC-D18D-B34E-A43D-83F1F2CF5228}" destId="{F01BF4D1-AF94-9342-AB19-F5943B3DAC67}" srcOrd="1" destOrd="0" presId="urn:microsoft.com/office/officeart/2009/3/layout/StepUpProcess"/>
    <dgm:cxn modelId="{CF5CE714-83D9-C149-8F20-3ED6C44DFA46}" type="presParOf" srcId="{623078AC-D18D-B34E-A43D-83F1F2CF5228}" destId="{C96B4D21-38B6-FC4A-8092-72B31B2B1274}" srcOrd="2" destOrd="0" presId="urn:microsoft.com/office/officeart/2009/3/layout/StepUpProcess"/>
    <dgm:cxn modelId="{A477F708-08E5-DE4B-939D-FC719F459109}" type="presParOf" srcId="{81FF01DD-6239-BA4C-A6EF-E7D78F1E9CBE}" destId="{6FD2CAA4-4A8D-AD40-BFAD-B9EA1B1553E6}" srcOrd="9" destOrd="0" presId="urn:microsoft.com/office/officeart/2009/3/layout/StepUpProcess"/>
    <dgm:cxn modelId="{E24E2797-ED59-1D45-85C4-BCBAC857E952}" type="presParOf" srcId="{6FD2CAA4-4A8D-AD40-BFAD-B9EA1B1553E6}" destId="{54CB0D7A-5E44-024F-985E-FE063FF82C4B}" srcOrd="0" destOrd="0" presId="urn:microsoft.com/office/officeart/2009/3/layout/StepUpProcess"/>
    <dgm:cxn modelId="{2027D1FB-C56E-C746-9AF0-E6D0F7618BDD}" type="presParOf" srcId="{81FF01DD-6239-BA4C-A6EF-E7D78F1E9CBE}" destId="{2D0A7217-945A-6341-ADC2-BCAD36FB7F7E}" srcOrd="10" destOrd="0" presId="urn:microsoft.com/office/officeart/2009/3/layout/StepUpProcess"/>
    <dgm:cxn modelId="{60B93B96-7102-DD4D-B84F-8102D17C28E9}" type="presParOf" srcId="{2D0A7217-945A-6341-ADC2-BCAD36FB7F7E}" destId="{DFFC72B3-26F8-754E-993A-1D7F9789A236}" srcOrd="0" destOrd="0" presId="urn:microsoft.com/office/officeart/2009/3/layout/StepUpProcess"/>
    <dgm:cxn modelId="{FB3CABBB-5CFA-A947-A18D-92038C33EE57}" type="presParOf" srcId="{2D0A7217-945A-6341-ADC2-BCAD36FB7F7E}" destId="{B1D290C3-67E0-2E4A-ABBF-593B7770C69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BBDB5-909A-45DD-A16C-612CFF754AFE}">
      <dsp:nvSpPr>
        <dsp:cNvPr id="0" name=""/>
        <dsp:cNvSpPr/>
      </dsp:nvSpPr>
      <dsp:spPr>
        <a:xfrm>
          <a:off x="2571" y="636040"/>
          <a:ext cx="2507456" cy="100298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lvl="0" algn="l" defTabSz="1822450">
            <a:lnSpc>
              <a:spcPct val="90000"/>
            </a:lnSpc>
            <a:spcBef>
              <a:spcPct val="0"/>
            </a:spcBef>
            <a:spcAft>
              <a:spcPct val="35000"/>
            </a:spcAft>
          </a:pPr>
          <a:r>
            <a:rPr lang="en-US" sz="4100" kern="1200" dirty="0" smtClean="0"/>
            <a:t>Federal </a:t>
          </a:r>
          <a:endParaRPr lang="en-US" sz="4100" kern="1200" dirty="0"/>
        </a:p>
      </dsp:txBody>
      <dsp:txXfrm>
        <a:off x="2571" y="636040"/>
        <a:ext cx="2507456" cy="1002982"/>
      </dsp:txXfrm>
    </dsp:sp>
    <dsp:sp modelId="{40042DC5-46E6-4237-AC83-D311B29D478F}">
      <dsp:nvSpPr>
        <dsp:cNvPr id="0" name=""/>
        <dsp:cNvSpPr/>
      </dsp:nvSpPr>
      <dsp:spPr>
        <a:xfrm>
          <a:off x="2571" y="1639022"/>
          <a:ext cx="2507456" cy="2250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ESEA law</a:t>
          </a:r>
          <a:endParaRPr lang="en-US" sz="1200" kern="1200" dirty="0"/>
        </a:p>
        <a:p>
          <a:pPr marL="114300" lvl="1" indent="-114300" algn="l" defTabSz="533400">
            <a:lnSpc>
              <a:spcPct val="90000"/>
            </a:lnSpc>
            <a:spcBef>
              <a:spcPct val="0"/>
            </a:spcBef>
            <a:spcAft>
              <a:spcPct val="15000"/>
            </a:spcAft>
            <a:buChar char="••"/>
          </a:pPr>
          <a:r>
            <a:rPr lang="en-US" sz="1200" kern="1200" dirty="0" smtClean="0"/>
            <a:t>Funding for ESEA (Title I, II, III, and V, VII)</a:t>
          </a:r>
          <a:endParaRPr lang="en-US" sz="1200" kern="1200" dirty="0"/>
        </a:p>
      </dsp:txBody>
      <dsp:txXfrm>
        <a:off x="2571" y="1639022"/>
        <a:ext cx="2507456" cy="2250900"/>
      </dsp:txXfrm>
    </dsp:sp>
    <dsp:sp modelId="{7C1EC7A8-8EDE-47A6-8B3F-90CC77B158EF}">
      <dsp:nvSpPr>
        <dsp:cNvPr id="0" name=""/>
        <dsp:cNvSpPr/>
      </dsp:nvSpPr>
      <dsp:spPr>
        <a:xfrm>
          <a:off x="2791715" y="594266"/>
          <a:ext cx="2507456" cy="100298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lvl="0" algn="l" defTabSz="1822450">
            <a:lnSpc>
              <a:spcPct val="90000"/>
            </a:lnSpc>
            <a:spcBef>
              <a:spcPct val="0"/>
            </a:spcBef>
            <a:spcAft>
              <a:spcPct val="35000"/>
            </a:spcAft>
          </a:pPr>
          <a:r>
            <a:rPr lang="en-US" sz="4100" kern="1200" dirty="0" smtClean="0"/>
            <a:t>State	</a:t>
          </a:r>
          <a:endParaRPr lang="en-US" sz="4100" kern="1200" dirty="0"/>
        </a:p>
      </dsp:txBody>
      <dsp:txXfrm>
        <a:off x="2791715" y="594266"/>
        <a:ext cx="2507456" cy="1002982"/>
      </dsp:txXfrm>
    </dsp:sp>
    <dsp:sp modelId="{E815505B-74BE-4BFE-9012-61304C035391}">
      <dsp:nvSpPr>
        <dsp:cNvPr id="0" name=""/>
        <dsp:cNvSpPr/>
      </dsp:nvSpPr>
      <dsp:spPr>
        <a:xfrm>
          <a:off x="2826594" y="1839217"/>
          <a:ext cx="2507456" cy="2250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Annual state-wide testing</a:t>
          </a:r>
          <a:endParaRPr lang="en-US" sz="1200" kern="1200" dirty="0"/>
        </a:p>
        <a:p>
          <a:pPr marL="114300" lvl="1" indent="-114300" algn="l" defTabSz="533400">
            <a:lnSpc>
              <a:spcPct val="90000"/>
            </a:lnSpc>
            <a:spcBef>
              <a:spcPct val="0"/>
            </a:spcBef>
            <a:spcAft>
              <a:spcPct val="15000"/>
            </a:spcAft>
            <a:buChar char="••"/>
          </a:pPr>
          <a:r>
            <a:rPr lang="en-US" sz="1200" kern="1200" dirty="0" smtClean="0"/>
            <a:t>Accountability: report results</a:t>
          </a:r>
          <a:endParaRPr lang="en-US" sz="1200" kern="1200" dirty="0"/>
        </a:p>
        <a:p>
          <a:pPr marL="114300" lvl="1" indent="-114300" algn="l" defTabSz="533400">
            <a:lnSpc>
              <a:spcPct val="90000"/>
            </a:lnSpc>
            <a:spcBef>
              <a:spcPct val="0"/>
            </a:spcBef>
            <a:spcAft>
              <a:spcPct val="15000"/>
            </a:spcAft>
            <a:buChar char="••"/>
          </a:pPr>
          <a:r>
            <a:rPr lang="en-US" sz="1200" kern="1200" dirty="0" smtClean="0"/>
            <a:t>Teacher evaluation model</a:t>
          </a:r>
          <a:endParaRPr lang="en-US" sz="1200" kern="1200" dirty="0"/>
        </a:p>
        <a:p>
          <a:pPr marL="114300" lvl="1" indent="-114300" algn="l" defTabSz="533400">
            <a:lnSpc>
              <a:spcPct val="90000"/>
            </a:lnSpc>
            <a:spcBef>
              <a:spcPct val="0"/>
            </a:spcBef>
            <a:spcAft>
              <a:spcPct val="15000"/>
            </a:spcAft>
            <a:buChar char="••"/>
          </a:pPr>
          <a:r>
            <a:rPr lang="en-US" sz="1200" kern="1200" dirty="0" smtClean="0"/>
            <a:t>School Improvement of low-performing schools</a:t>
          </a:r>
          <a:endParaRPr lang="en-US" sz="12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2826594" y="1839217"/>
        <a:ext cx="2507456" cy="2250900"/>
      </dsp:txXfrm>
    </dsp:sp>
    <dsp:sp modelId="{BA2734FB-6447-4D0B-806F-C927FE2D20D8}">
      <dsp:nvSpPr>
        <dsp:cNvPr id="0" name=""/>
        <dsp:cNvSpPr/>
      </dsp:nvSpPr>
      <dsp:spPr>
        <a:xfrm>
          <a:off x="5719571" y="636040"/>
          <a:ext cx="2507456" cy="100298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lvl="0" algn="l" defTabSz="1822450">
            <a:lnSpc>
              <a:spcPct val="90000"/>
            </a:lnSpc>
            <a:spcBef>
              <a:spcPct val="0"/>
            </a:spcBef>
            <a:spcAft>
              <a:spcPct val="35000"/>
            </a:spcAft>
          </a:pPr>
          <a:r>
            <a:rPr lang="en-US" sz="4100" kern="1200" dirty="0" smtClean="0"/>
            <a:t>Local</a:t>
          </a:r>
          <a:endParaRPr lang="en-US" sz="4100" kern="1200" dirty="0"/>
        </a:p>
      </dsp:txBody>
      <dsp:txXfrm>
        <a:off x="5719571" y="636040"/>
        <a:ext cx="2507456" cy="1002982"/>
      </dsp:txXfrm>
    </dsp:sp>
    <dsp:sp modelId="{F438DC91-6199-406F-8397-351298064BB5}">
      <dsp:nvSpPr>
        <dsp:cNvPr id="0" name=""/>
        <dsp:cNvSpPr/>
      </dsp:nvSpPr>
      <dsp:spPr>
        <a:xfrm>
          <a:off x="5719571" y="1639022"/>
          <a:ext cx="2507456" cy="2250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Alignment of assessments, instruction and curriculum</a:t>
          </a:r>
          <a:endParaRPr lang="en-US" sz="1200" kern="1200" dirty="0"/>
        </a:p>
        <a:p>
          <a:pPr marL="114300" lvl="1" indent="-114300" algn="l" defTabSz="533400">
            <a:lnSpc>
              <a:spcPct val="90000"/>
            </a:lnSpc>
            <a:spcBef>
              <a:spcPct val="0"/>
            </a:spcBef>
            <a:spcAft>
              <a:spcPct val="15000"/>
            </a:spcAft>
            <a:buChar char="••"/>
          </a:pPr>
          <a:r>
            <a:rPr lang="en-US" sz="1200" kern="1200" dirty="0" smtClean="0"/>
            <a:t>High-quality classroom assessments of state standards</a:t>
          </a:r>
          <a:endParaRPr lang="en-US" sz="1200" kern="1200" dirty="0"/>
        </a:p>
        <a:p>
          <a:pPr marL="114300" lvl="1" indent="-114300" algn="l" defTabSz="533400">
            <a:lnSpc>
              <a:spcPct val="90000"/>
            </a:lnSpc>
            <a:spcBef>
              <a:spcPct val="0"/>
            </a:spcBef>
            <a:spcAft>
              <a:spcPct val="15000"/>
            </a:spcAft>
            <a:buChar char="••"/>
          </a:pPr>
          <a:r>
            <a:rPr lang="en-US" sz="1200" kern="1200" dirty="0" smtClean="0"/>
            <a:t>Teacher professional development</a:t>
          </a:r>
          <a:endParaRPr lang="en-US" sz="1200" kern="1200" dirty="0"/>
        </a:p>
        <a:p>
          <a:pPr marL="114300" lvl="1" indent="-114300" algn="l" defTabSz="533400">
            <a:lnSpc>
              <a:spcPct val="90000"/>
            </a:lnSpc>
            <a:spcBef>
              <a:spcPct val="0"/>
            </a:spcBef>
            <a:spcAft>
              <a:spcPct val="15000"/>
            </a:spcAft>
            <a:buChar char="••"/>
          </a:pPr>
          <a:r>
            <a:rPr lang="en-US" sz="1200" kern="1200" dirty="0" smtClean="0"/>
            <a:t>Implementation of student growth and professional practice in teacher evaluation model</a:t>
          </a:r>
          <a:endParaRPr lang="en-US" sz="1200" kern="1200" dirty="0"/>
        </a:p>
        <a:p>
          <a:pPr marL="57150" lvl="1" indent="-57150" algn="l" defTabSz="488950">
            <a:lnSpc>
              <a:spcPct val="90000"/>
            </a:lnSpc>
            <a:spcBef>
              <a:spcPct val="0"/>
            </a:spcBef>
            <a:spcAft>
              <a:spcPct val="15000"/>
            </a:spcAft>
            <a:buChar char="••"/>
          </a:pPr>
          <a:endParaRPr lang="en-US" sz="1100" kern="1200" dirty="0"/>
        </a:p>
      </dsp:txBody>
      <dsp:txXfrm>
        <a:off x="5719571" y="1639022"/>
        <a:ext cx="2507456" cy="2250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11624-C0EC-394E-BF11-8AB9F9BFCA9A}">
      <dsp:nvSpPr>
        <dsp:cNvPr id="0" name=""/>
        <dsp:cNvSpPr/>
      </dsp:nvSpPr>
      <dsp:spPr>
        <a:xfrm rot="5400000">
          <a:off x="256111" y="2488844"/>
          <a:ext cx="756712" cy="1259152"/>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F789105-1946-1241-8698-FB8FD5263CB6}">
      <dsp:nvSpPr>
        <dsp:cNvPr id="0" name=""/>
        <dsp:cNvSpPr/>
      </dsp:nvSpPr>
      <dsp:spPr>
        <a:xfrm>
          <a:off x="129797" y="2865059"/>
          <a:ext cx="1136769" cy="99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Go to Blendspace: http://tinyurl.com/ILASCDBlend</a:t>
          </a:r>
        </a:p>
      </dsp:txBody>
      <dsp:txXfrm>
        <a:off x="129797" y="2865059"/>
        <a:ext cx="1136769" cy="996445"/>
      </dsp:txXfrm>
    </dsp:sp>
    <dsp:sp modelId="{C5EAFF40-4901-CE4B-A6BE-FC0CA1BDA79C}">
      <dsp:nvSpPr>
        <dsp:cNvPr id="0" name=""/>
        <dsp:cNvSpPr/>
      </dsp:nvSpPr>
      <dsp:spPr>
        <a:xfrm>
          <a:off x="1052082" y="2396144"/>
          <a:ext cx="214484" cy="214484"/>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C3EDBFD-18C0-4341-AE81-F3769F230F37}">
      <dsp:nvSpPr>
        <dsp:cNvPr id="0" name=""/>
        <dsp:cNvSpPr/>
      </dsp:nvSpPr>
      <dsp:spPr>
        <a:xfrm rot="5400000">
          <a:off x="1647739" y="2144484"/>
          <a:ext cx="756712" cy="1259152"/>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891E45F-B768-AB45-A8FC-97E89E86B7F7}">
      <dsp:nvSpPr>
        <dsp:cNvPr id="0" name=""/>
        <dsp:cNvSpPr/>
      </dsp:nvSpPr>
      <dsp:spPr>
        <a:xfrm>
          <a:off x="1521425" y="2520700"/>
          <a:ext cx="1136769" cy="99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Give each member of your table a tile (from 4-</a:t>
          </a:r>
          <a:r>
            <a:rPr lang="en-US" sz="1400" kern="1200" dirty="0" smtClean="0"/>
            <a:t>16) </a:t>
          </a:r>
          <a:r>
            <a:rPr lang="en-US" sz="1400" kern="1200" dirty="0"/>
            <a:t>to view</a:t>
          </a:r>
        </a:p>
      </dsp:txBody>
      <dsp:txXfrm>
        <a:off x="1521425" y="2520700"/>
        <a:ext cx="1136769" cy="996445"/>
      </dsp:txXfrm>
    </dsp:sp>
    <dsp:sp modelId="{1050598D-1A24-A54A-BF54-D136A5A5EA77}">
      <dsp:nvSpPr>
        <dsp:cNvPr id="0" name=""/>
        <dsp:cNvSpPr/>
      </dsp:nvSpPr>
      <dsp:spPr>
        <a:xfrm>
          <a:off x="2443710" y="2051784"/>
          <a:ext cx="214484" cy="214484"/>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3B19D32-0982-D441-80A8-75E0E61531FE}">
      <dsp:nvSpPr>
        <dsp:cNvPr id="0" name=""/>
        <dsp:cNvSpPr/>
      </dsp:nvSpPr>
      <dsp:spPr>
        <a:xfrm rot="5400000">
          <a:off x="3039367" y="1800125"/>
          <a:ext cx="756712" cy="1259152"/>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DF82446-E18C-FB44-A941-F4E2BC58C503}">
      <dsp:nvSpPr>
        <dsp:cNvPr id="0" name=""/>
        <dsp:cNvSpPr/>
      </dsp:nvSpPr>
      <dsp:spPr>
        <a:xfrm>
          <a:off x="2913053" y="2176340"/>
          <a:ext cx="1136769" cy="99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a:t>Take 6 minutes to view</a:t>
          </a:r>
        </a:p>
      </dsp:txBody>
      <dsp:txXfrm>
        <a:off x="2913053" y="2176340"/>
        <a:ext cx="1136769" cy="996445"/>
      </dsp:txXfrm>
    </dsp:sp>
    <dsp:sp modelId="{CF174AB6-2105-334D-B4CD-1678A05D7261}">
      <dsp:nvSpPr>
        <dsp:cNvPr id="0" name=""/>
        <dsp:cNvSpPr/>
      </dsp:nvSpPr>
      <dsp:spPr>
        <a:xfrm>
          <a:off x="3835338" y="1707424"/>
          <a:ext cx="214484" cy="214484"/>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7E6954A-19B7-BB4F-8529-5696AD5729EA}">
      <dsp:nvSpPr>
        <dsp:cNvPr id="0" name=""/>
        <dsp:cNvSpPr/>
      </dsp:nvSpPr>
      <dsp:spPr>
        <a:xfrm rot="5400000">
          <a:off x="4430996" y="1455765"/>
          <a:ext cx="756712" cy="1259152"/>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CF86905-7266-8343-AA70-C8C980B81138}">
      <dsp:nvSpPr>
        <dsp:cNvPr id="0" name=""/>
        <dsp:cNvSpPr/>
      </dsp:nvSpPr>
      <dsp:spPr>
        <a:xfrm>
          <a:off x="4304682" y="1831980"/>
          <a:ext cx="1136769" cy="99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a:t>Each person summarize their tile to the group</a:t>
          </a:r>
        </a:p>
      </dsp:txBody>
      <dsp:txXfrm>
        <a:off x="4304682" y="1831980"/>
        <a:ext cx="1136769" cy="996445"/>
      </dsp:txXfrm>
    </dsp:sp>
    <dsp:sp modelId="{9617C87E-CB79-F049-817E-37FDE806AE7A}">
      <dsp:nvSpPr>
        <dsp:cNvPr id="0" name=""/>
        <dsp:cNvSpPr/>
      </dsp:nvSpPr>
      <dsp:spPr>
        <a:xfrm>
          <a:off x="5226967" y="1363065"/>
          <a:ext cx="214484" cy="214484"/>
        </a:xfrm>
        <a:prstGeom prst="triangle">
          <a:avLst>
            <a:gd name="adj" fmla="val 10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4288DA3-8355-CA48-BE17-D5DA968DAA9A}">
      <dsp:nvSpPr>
        <dsp:cNvPr id="0" name=""/>
        <dsp:cNvSpPr/>
      </dsp:nvSpPr>
      <dsp:spPr>
        <a:xfrm rot="5400000">
          <a:off x="5822624" y="1111405"/>
          <a:ext cx="756712" cy="1259152"/>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01BF4D1-AF94-9342-AB19-F5943B3DAC67}">
      <dsp:nvSpPr>
        <dsp:cNvPr id="0" name=""/>
        <dsp:cNvSpPr/>
      </dsp:nvSpPr>
      <dsp:spPr>
        <a:xfrm>
          <a:off x="5696310" y="1487620"/>
          <a:ext cx="1136769" cy="99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As a table, create 5 things you want others to know about ESSA.</a:t>
          </a:r>
        </a:p>
      </dsp:txBody>
      <dsp:txXfrm>
        <a:off x="5696310" y="1487620"/>
        <a:ext cx="1136769" cy="996445"/>
      </dsp:txXfrm>
    </dsp:sp>
    <dsp:sp modelId="{C96B4D21-38B6-FC4A-8092-72B31B2B1274}">
      <dsp:nvSpPr>
        <dsp:cNvPr id="0" name=""/>
        <dsp:cNvSpPr/>
      </dsp:nvSpPr>
      <dsp:spPr>
        <a:xfrm>
          <a:off x="6618595" y="1018705"/>
          <a:ext cx="214484" cy="214484"/>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FFC72B3-26F8-754E-993A-1D7F9789A236}">
      <dsp:nvSpPr>
        <dsp:cNvPr id="0" name=""/>
        <dsp:cNvSpPr/>
      </dsp:nvSpPr>
      <dsp:spPr>
        <a:xfrm rot="5400000">
          <a:off x="7214253" y="767045"/>
          <a:ext cx="756712" cy="1259152"/>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1D290C3-67E0-2E4A-ABBF-593B7770C69C}">
      <dsp:nvSpPr>
        <dsp:cNvPr id="0" name=""/>
        <dsp:cNvSpPr/>
      </dsp:nvSpPr>
      <dsp:spPr>
        <a:xfrm>
          <a:off x="7087938" y="1143260"/>
          <a:ext cx="1136769" cy="99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t> Have the person with the least amount of experience write these down</a:t>
          </a:r>
        </a:p>
      </dsp:txBody>
      <dsp:txXfrm>
        <a:off x="7087938" y="1143260"/>
        <a:ext cx="1136769" cy="99644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C5DDFF-0CB9-4841-967F-3FAE9A3C1143}" type="datetimeFigureOut">
              <a:rPr lang="en-US" smtClean="0"/>
              <a:t>8/2/16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30FF64-4460-A848-8EE4-BAD0869B52C0}" type="slidenum">
              <a:rPr lang="en-US" smtClean="0"/>
              <a:t>‹#›</a:t>
            </a:fld>
            <a:endParaRPr lang="en-US"/>
          </a:p>
        </p:txBody>
      </p:sp>
    </p:spTree>
    <p:extLst>
      <p:ext uri="{BB962C8B-B14F-4D97-AF65-F5344CB8AC3E}">
        <p14:creationId xmlns:p14="http://schemas.microsoft.com/office/powerpoint/2010/main" val="7745536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1EC0D0-5405-C541-BD07-2D36EA7B2F91}" type="datetimeFigureOut">
              <a:rPr lang="en-US" smtClean="0"/>
              <a:t>8/2/16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47135A-25E2-654E-A2C1-6E5CA6732338}" type="slidenum">
              <a:rPr lang="en-US" smtClean="0"/>
              <a:t>‹#›</a:t>
            </a:fld>
            <a:endParaRPr lang="en-US"/>
          </a:p>
        </p:txBody>
      </p:sp>
    </p:spTree>
    <p:extLst>
      <p:ext uri="{BB962C8B-B14F-4D97-AF65-F5344CB8AC3E}">
        <p14:creationId xmlns:p14="http://schemas.microsoft.com/office/powerpoint/2010/main" val="17786220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41FCAD-22B9-453A-A993-F7EAF4797897}" type="slidenum">
              <a:rPr lang="en-US" smtClean="0"/>
              <a:t>0</a:t>
            </a:fld>
            <a:endParaRPr lang="en-US"/>
          </a:p>
        </p:txBody>
      </p:sp>
    </p:spTree>
    <p:extLst>
      <p:ext uri="{BB962C8B-B14F-4D97-AF65-F5344CB8AC3E}">
        <p14:creationId xmlns:p14="http://schemas.microsoft.com/office/powerpoint/2010/main" val="373097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1FCAD-22B9-453A-A993-F7EAF4797897}" type="slidenum">
              <a:rPr lang="en-US" smtClean="0"/>
              <a:t>22</a:t>
            </a:fld>
            <a:endParaRPr lang="en-US"/>
          </a:p>
        </p:txBody>
      </p:sp>
    </p:spTree>
    <p:extLst>
      <p:ext uri="{BB962C8B-B14F-4D97-AF65-F5344CB8AC3E}">
        <p14:creationId xmlns:p14="http://schemas.microsoft.com/office/powerpoint/2010/main" val="206126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69EA07-537E-FA4B-8A55-D589810EEEF7}" type="slidenum">
              <a:rPr lang="en-US" smtClean="0"/>
              <a:t>25</a:t>
            </a:fld>
            <a:endParaRPr lang="en-US"/>
          </a:p>
        </p:txBody>
      </p:sp>
    </p:spTree>
    <p:extLst>
      <p:ext uri="{BB962C8B-B14F-4D97-AF65-F5344CB8AC3E}">
        <p14:creationId xmlns:p14="http://schemas.microsoft.com/office/powerpoint/2010/main" val="92634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133" y="2633630"/>
            <a:ext cx="7772400" cy="1470025"/>
          </a:xfrm>
          <a:effectLst/>
        </p:spPr>
        <p:txBody>
          <a:bodyPr>
            <a:normAutofit/>
            <a:scene3d>
              <a:camera prst="orthographicFront"/>
              <a:lightRig rig="contrasting" dir="t">
                <a:rot lat="0" lon="0" rev="4500000"/>
              </a:lightRig>
            </a:scene3d>
            <a:sp3d contourW="6350" prstMaterial="metal">
              <a:contourClr>
                <a:schemeClr val="accent1">
                  <a:shade val="75000"/>
                </a:schemeClr>
              </a:contourClr>
            </a:sp3d>
          </a:bodyPr>
          <a:lstStyle>
            <a:lvl1pPr>
              <a:defRPr sz="4000" b="1" i="0" cap="all" spc="0" baseline="0">
                <a:ln w="0"/>
                <a:solidFill>
                  <a:srgbClr val="9F252C"/>
                </a:solidFill>
                <a:effectLst/>
                <a:latin typeface="Bodoni 72" charset="0"/>
                <a:ea typeface="Bodoni 72" charset="0"/>
                <a:cs typeface="Bodoni 72" charset="0"/>
              </a:defRPr>
            </a:lvl1pPr>
          </a:lstStyle>
          <a:p>
            <a:r>
              <a:rPr lang="en-US" dirty="0" smtClean="0"/>
              <a:t>Workshop Title</a:t>
            </a:r>
            <a:endParaRPr lang="en-US" dirty="0"/>
          </a:p>
        </p:txBody>
      </p:sp>
      <p:sp>
        <p:nvSpPr>
          <p:cNvPr id="9" name="TextBox 8"/>
          <p:cNvSpPr txBox="1"/>
          <p:nvPr/>
        </p:nvSpPr>
        <p:spPr>
          <a:xfrm>
            <a:off x="8263320" y="2727620"/>
            <a:ext cx="494509" cy="369332"/>
          </a:xfrm>
          <a:prstGeom prst="rect">
            <a:avLst/>
          </a:prstGeom>
          <a:noFill/>
        </p:spPr>
        <p:txBody>
          <a:bodyPr wrap="none" rtlCol="0">
            <a:spAutoFit/>
          </a:bodyPr>
          <a:lstStyle/>
          <a:p>
            <a:r>
              <a:rPr lang="en-US" dirty="0" smtClean="0">
                <a:solidFill>
                  <a:schemeClr val="bg1"/>
                </a:solidFill>
              </a:rPr>
              <a:t>TM</a:t>
            </a:r>
            <a:endParaRPr lang="en-US" dirty="0">
              <a:solidFill>
                <a:schemeClr val="bg1"/>
              </a:solidFill>
            </a:endParaRPr>
          </a:p>
        </p:txBody>
      </p:sp>
      <p:sp>
        <p:nvSpPr>
          <p:cNvPr id="3" name="Subtitle 2"/>
          <p:cNvSpPr>
            <a:spLocks noGrp="1"/>
          </p:cNvSpPr>
          <p:nvPr>
            <p:ph type="subTitle" idx="1" hasCustomPrompt="1"/>
          </p:nvPr>
        </p:nvSpPr>
        <p:spPr>
          <a:xfrm>
            <a:off x="692133" y="4304436"/>
            <a:ext cx="7766068" cy="747474"/>
          </a:xfrm>
        </p:spPr>
        <p:txBody>
          <a:bodyPr>
            <a:normAutofit/>
          </a:bodyPr>
          <a:lstStyle>
            <a:lvl1pPr marL="0" indent="0" algn="ctr">
              <a:buNone/>
              <a:defRPr sz="2800" b="0" i="0" baseline="0">
                <a:solidFill>
                  <a:schemeClr val="tx1"/>
                </a:solidFill>
                <a:latin typeface="Century Gothic" charset="0"/>
                <a:ea typeface="Century Gothic" charset="0"/>
                <a:cs typeface="Century Gothic"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Title</a:t>
            </a:r>
            <a:endParaRPr lang="en-US" dirty="0"/>
          </a:p>
        </p:txBody>
      </p:sp>
      <p:sp>
        <p:nvSpPr>
          <p:cNvPr id="13" name="TextBox 12"/>
          <p:cNvSpPr txBox="1"/>
          <p:nvPr/>
        </p:nvSpPr>
        <p:spPr>
          <a:xfrm>
            <a:off x="8263320" y="2727620"/>
            <a:ext cx="494509" cy="369332"/>
          </a:xfrm>
          <a:prstGeom prst="rect">
            <a:avLst/>
          </a:prstGeom>
          <a:noFill/>
        </p:spPr>
        <p:txBody>
          <a:bodyPr wrap="none" rtlCol="0">
            <a:spAutoFit/>
          </a:bodyPr>
          <a:lstStyle/>
          <a:p>
            <a:r>
              <a:rPr lang="en-US" dirty="0" smtClean="0">
                <a:solidFill>
                  <a:schemeClr val="bg1"/>
                </a:solidFill>
              </a:rPr>
              <a:t>TM</a:t>
            </a:r>
            <a:endParaRPr lang="en-US" dirty="0">
              <a:solidFill>
                <a:schemeClr val="bg1"/>
              </a:solidFill>
            </a:endParaRPr>
          </a:p>
        </p:txBody>
      </p:sp>
      <p:sp>
        <p:nvSpPr>
          <p:cNvPr id="25" name="TextBox 24"/>
          <p:cNvSpPr txBox="1"/>
          <p:nvPr userDrawn="1"/>
        </p:nvSpPr>
        <p:spPr>
          <a:xfrm>
            <a:off x="1911166" y="5914068"/>
            <a:ext cx="6036045" cy="379591"/>
          </a:xfrm>
          <a:prstGeom prst="rect">
            <a:avLst/>
          </a:prstGeom>
          <a:noFill/>
        </p:spPr>
        <p:txBody>
          <a:bodyPr wrap="square" rtlCol="0">
            <a:spAutoFit/>
          </a:bodyPr>
          <a:lstStyle/>
          <a:p>
            <a:pPr rtl="0"/>
            <a:r>
              <a:rPr lang="en-US" sz="2800" b="1" i="0" u="none" strike="noStrike" kern="1200" baseline="30000" dirty="0" smtClean="0">
                <a:solidFill>
                  <a:srgbClr val="A42328"/>
                </a:solidFill>
                <a:latin typeface="+mn-lt"/>
                <a:ea typeface="+mn-ea"/>
                <a:cs typeface="+mn-cs"/>
              </a:rPr>
              <a:t>EMPOWERING</a:t>
            </a:r>
            <a:r>
              <a:rPr lang="en-US" sz="2800" b="0" i="0" u="none" strike="noStrike" kern="1200" baseline="30000" dirty="0" smtClean="0">
                <a:solidFill>
                  <a:schemeClr val="tx1"/>
                </a:solidFill>
                <a:latin typeface="+mn-lt"/>
                <a:ea typeface="+mn-ea"/>
                <a:cs typeface="+mn-cs"/>
              </a:rPr>
              <a:t> </a:t>
            </a:r>
            <a:r>
              <a:rPr lang="en-US" sz="2800" b="1" i="0" u="none" strike="noStrike" kern="1200" baseline="30000" dirty="0" smtClean="0">
                <a:solidFill>
                  <a:schemeClr val="tx1"/>
                </a:solidFill>
                <a:latin typeface="+mn-lt"/>
                <a:ea typeface="+mn-ea"/>
                <a:cs typeface="+mn-cs"/>
              </a:rPr>
              <a:t>TEACHERS</a:t>
            </a:r>
            <a:r>
              <a:rPr lang="en-US" sz="2800" b="0" i="0" u="none" strike="noStrike" kern="1200" baseline="30000" dirty="0" smtClean="0">
                <a:solidFill>
                  <a:schemeClr val="tx1"/>
                </a:solidFill>
                <a:latin typeface="+mn-lt"/>
                <a:ea typeface="+mn-ea"/>
                <a:cs typeface="+mn-cs"/>
              </a:rPr>
              <a:t> • </a:t>
            </a:r>
            <a:r>
              <a:rPr lang="en-US" sz="2800" b="1" i="0" u="none" strike="noStrike" kern="1200" baseline="30000" dirty="0" smtClean="0">
                <a:solidFill>
                  <a:srgbClr val="A42328"/>
                </a:solidFill>
                <a:latin typeface="+mn-lt"/>
                <a:ea typeface="+mn-ea"/>
                <a:cs typeface="+mn-cs"/>
              </a:rPr>
              <a:t>INSPIRING</a:t>
            </a:r>
            <a:r>
              <a:rPr lang="en-US" sz="2800" b="1" i="0" u="none" strike="noStrike" kern="1200" baseline="30000" dirty="0" smtClean="0">
                <a:solidFill>
                  <a:schemeClr val="tx1"/>
                </a:solidFill>
                <a:latin typeface="+mn-lt"/>
                <a:ea typeface="+mn-ea"/>
                <a:cs typeface="+mn-cs"/>
              </a:rPr>
              <a:t> LEADERS</a:t>
            </a:r>
          </a:p>
        </p:txBody>
      </p:sp>
      <p:cxnSp>
        <p:nvCxnSpPr>
          <p:cNvPr id="5" name="Straight Connector 4"/>
          <p:cNvCxnSpPr/>
          <p:nvPr userDrawn="1"/>
        </p:nvCxnSpPr>
        <p:spPr>
          <a:xfrm>
            <a:off x="595041" y="1919305"/>
            <a:ext cx="8238988" cy="0"/>
          </a:xfrm>
          <a:prstGeom prst="line">
            <a:avLst/>
          </a:prstGeom>
          <a:ln>
            <a:solidFill>
              <a:srgbClr val="A42328"/>
            </a:solidFill>
          </a:ln>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6373906"/>
            <a:ext cx="9144000" cy="457200"/>
          </a:xfrm>
          <a:prstGeom prst="rect">
            <a:avLst/>
          </a:prstGeom>
          <a:solidFill>
            <a:srgbClr val="9F252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wolfpackconsulting.com</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24" y="275314"/>
            <a:ext cx="3677023" cy="1581515"/>
          </a:xfrm>
          <a:prstGeom prst="rect">
            <a:avLst/>
          </a:prstGeom>
        </p:spPr>
      </p:pic>
    </p:spTree>
    <p:extLst>
      <p:ext uri="{BB962C8B-B14F-4D97-AF65-F5344CB8AC3E}">
        <p14:creationId xmlns:p14="http://schemas.microsoft.com/office/powerpoint/2010/main" val="30307121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521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228600" y="201706"/>
            <a:ext cx="8686800" cy="5486400"/>
          </a:xfrm>
          <a:prstGeom prst="rect">
            <a:avLst/>
          </a:prstGeom>
          <a:noFill/>
          <a:ln w="28575">
            <a:solidFill>
              <a:srgbClr val="9F25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863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defRPr lang="en-US" dirty="0">
                <a:solidFill>
                  <a:srgbClr val="A42328"/>
                </a:solidFill>
                <a:latin typeface="Baskerville SemiBold"/>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Proxima Nova"/>
              </a:defRPr>
            </a:lvl1pPr>
            <a:lvl2pPr>
              <a:defRPr>
                <a:latin typeface="Proxima Nova"/>
              </a:defRPr>
            </a:lvl2pPr>
            <a:lvl3pPr>
              <a:defRPr>
                <a:latin typeface="Proxima Nova"/>
              </a:defRPr>
            </a:lvl3pPr>
            <a:lvl4pPr>
              <a:defRPr>
                <a:latin typeface="Proxima Nova"/>
              </a:defRPr>
            </a:lvl4pPr>
            <a:lvl5pPr>
              <a:defRPr>
                <a:latin typeface="Proxima Nov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766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418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3400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9993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323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F252C"/>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06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846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53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882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0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300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8300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34059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Box 10"/>
          <p:cNvSpPr txBox="1"/>
          <p:nvPr userDrawn="1"/>
        </p:nvSpPr>
        <p:spPr>
          <a:xfrm>
            <a:off x="362307" y="6660069"/>
            <a:ext cx="2223686" cy="230832"/>
          </a:xfrm>
          <a:prstGeom prst="rect">
            <a:avLst/>
          </a:prstGeom>
          <a:noFill/>
        </p:spPr>
        <p:txBody>
          <a:bodyPr wrap="none" rtlCol="0">
            <a:spAutoFit/>
          </a:bodyPr>
          <a:lstStyle/>
          <a:p>
            <a:r>
              <a:rPr lang="en-US" sz="900" b="1" i="0" dirty="0" smtClean="0">
                <a:solidFill>
                  <a:schemeClr val="bg1"/>
                </a:solidFill>
                <a:latin typeface="Helvetica Neue Condensed Bold"/>
              </a:rPr>
              <a:t>Copyright 2015 Rosa Educational Consulting</a:t>
            </a:r>
            <a:endParaRPr lang="en-US" sz="900" b="1" i="0" dirty="0">
              <a:solidFill>
                <a:schemeClr val="bg1"/>
              </a:solidFill>
              <a:latin typeface="Helvetica Neue Condensed Bold"/>
            </a:endParaRPr>
          </a:p>
        </p:txBody>
      </p: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74805" y="5875859"/>
            <a:ext cx="1367442" cy="588147"/>
          </a:xfrm>
          <a:prstGeom prst="rect">
            <a:avLst/>
          </a:prstGeom>
        </p:spPr>
      </p:pic>
      <p:sp>
        <p:nvSpPr>
          <p:cNvPr id="9" name="Rectangle 8"/>
          <p:cNvSpPr/>
          <p:nvPr userDrawn="1"/>
        </p:nvSpPr>
        <p:spPr>
          <a:xfrm>
            <a:off x="228600" y="201705"/>
            <a:ext cx="8686800" cy="6414247"/>
          </a:xfrm>
          <a:prstGeom prst="rect">
            <a:avLst/>
          </a:prstGeom>
          <a:noFill/>
          <a:ln w="28575">
            <a:solidFill>
              <a:srgbClr val="9F25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5527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457200" rtl="0" eaLnBrk="1" latinLnBrk="0" hangingPunct="1">
        <a:spcBef>
          <a:spcPct val="0"/>
        </a:spcBef>
        <a:buNone/>
        <a:defRPr sz="4400" b="1" i="0" kern="1200">
          <a:solidFill>
            <a:srgbClr val="9F252C"/>
          </a:solidFill>
          <a:latin typeface="Bodoni 72 Book" charset="0"/>
          <a:ea typeface="Bodoni 72 Book" charset="0"/>
          <a:cs typeface="Bodoni 72 Book"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entury Gothic" charset="0"/>
          <a:ea typeface="Century Gothic" charset="0"/>
          <a:cs typeface="Century Gothic" charset="0"/>
        </a:defRPr>
      </a:lvl1pPr>
      <a:lvl2pPr marL="742950" indent="-285750" algn="l" defTabSz="457200" rtl="0" eaLnBrk="1" latinLnBrk="0" hangingPunct="1">
        <a:spcBef>
          <a:spcPct val="20000"/>
        </a:spcBef>
        <a:buFont typeface="Arial"/>
        <a:buChar char="•"/>
        <a:defRPr sz="2800" b="0" i="0" kern="1200">
          <a:solidFill>
            <a:schemeClr val="tx1"/>
          </a:solidFill>
          <a:latin typeface="Century Gothic" charset="0"/>
          <a:ea typeface="Century Gothic" charset="0"/>
          <a:cs typeface="Century Gothic" charset="0"/>
        </a:defRPr>
      </a:lvl2pPr>
      <a:lvl3pPr marL="1143000" indent="-228600" algn="l" defTabSz="457200" rtl="0" eaLnBrk="1" latinLnBrk="0" hangingPunct="1">
        <a:spcBef>
          <a:spcPct val="20000"/>
        </a:spcBef>
        <a:buFont typeface="Arial"/>
        <a:buChar char="•"/>
        <a:defRPr sz="2400" b="0" i="0" kern="1200">
          <a:solidFill>
            <a:schemeClr val="tx1"/>
          </a:solidFill>
          <a:latin typeface="Century Gothic" charset="0"/>
          <a:ea typeface="Century Gothic" charset="0"/>
          <a:cs typeface="Century Gothic" charset="0"/>
        </a:defRPr>
      </a:lvl3pPr>
      <a:lvl4pPr marL="1600200" indent="-228600" algn="l" defTabSz="457200" rtl="0" eaLnBrk="1" latinLnBrk="0" hangingPunct="1">
        <a:spcBef>
          <a:spcPct val="20000"/>
        </a:spcBef>
        <a:buFont typeface="Arial"/>
        <a:buChar char="•"/>
        <a:defRPr sz="2000" b="0" i="0" kern="1200">
          <a:solidFill>
            <a:schemeClr val="tx1"/>
          </a:solidFill>
          <a:latin typeface="Century Gothic" charset="0"/>
          <a:ea typeface="Century Gothic" charset="0"/>
          <a:cs typeface="Century Gothic" charset="0"/>
        </a:defRPr>
      </a:lvl4pPr>
      <a:lvl5pPr marL="2057400" indent="-228600" algn="l" defTabSz="457200" rtl="0" eaLnBrk="1" latinLnBrk="0" hangingPunct="1">
        <a:spcBef>
          <a:spcPct val="20000"/>
        </a:spcBef>
        <a:buFont typeface="Arial"/>
        <a:buChar char="•"/>
        <a:defRPr sz="2000" b="0" i="0" kern="1200">
          <a:solidFill>
            <a:schemeClr val="tx1"/>
          </a:solidFill>
          <a:latin typeface="Century Gothic" charset="0"/>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all4ed.org/ess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inyulr.com/ILASCD7311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MFzDaBzBlL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2869183"/>
            <a:ext cx="6858000" cy="2387600"/>
          </a:xfrm>
        </p:spPr>
        <p:txBody>
          <a:bodyPr>
            <a:normAutofit fontScale="90000"/>
          </a:bodyPr>
          <a:lstStyle/>
          <a:p>
            <a:r>
              <a:rPr lang="en-US" dirty="0"/>
              <a:t>Assessment Lessons for</a:t>
            </a:r>
            <a:br>
              <a:rPr lang="en-US" dirty="0"/>
            </a:br>
            <a:r>
              <a:rPr lang="en-US" dirty="0"/>
              <a:t/>
            </a:r>
            <a:br>
              <a:rPr lang="en-US" dirty="0"/>
            </a:br>
            <a:r>
              <a:rPr lang="en-US" dirty="0" smtClean="0"/>
              <a:t>The ESSA ERA</a:t>
            </a:r>
            <a:endParaRPr lang="en-US" dirty="0"/>
          </a:p>
        </p:txBody>
      </p:sp>
    </p:spTree>
    <p:extLst>
      <p:ext uri="{BB962C8B-B14F-4D97-AF65-F5344CB8AC3E}">
        <p14:creationId xmlns:p14="http://schemas.microsoft.com/office/powerpoint/2010/main" val="291745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3495"/>
            <a:ext cx="8229600" cy="1143000"/>
          </a:xfrm>
        </p:spPr>
        <p:txBody>
          <a:bodyPr>
            <a:normAutofit fontScale="90000"/>
          </a:bodyPr>
          <a:lstStyle/>
          <a:p>
            <a:r>
              <a:rPr lang="en-US" dirty="0" smtClean="0"/>
              <a:t>5 Things about ESSA and Assessments</a:t>
            </a:r>
            <a:endParaRPr lang="en-US" dirty="0"/>
          </a:p>
        </p:txBody>
      </p:sp>
      <p:sp>
        <p:nvSpPr>
          <p:cNvPr id="3" name="Rectangle 2"/>
          <p:cNvSpPr/>
          <p:nvPr/>
        </p:nvSpPr>
        <p:spPr>
          <a:xfrm>
            <a:off x="798286" y="3217333"/>
            <a:ext cx="8009467" cy="1754327"/>
          </a:xfrm>
          <a:prstGeom prst="rect">
            <a:avLst/>
          </a:prstGeom>
        </p:spPr>
        <p:txBody>
          <a:bodyPr wrap="square">
            <a:spAutoFit/>
          </a:bodyPr>
          <a:lstStyle/>
          <a:p>
            <a:r>
              <a:rPr lang="en-US" i="1" dirty="0"/>
              <a:t>Compiled by: The Alliance for Excellent Education is a Washington, DC–based national policy and advocacy organization dedicated to ensuring that all students, particularly those traditionally underserved, graduate from high school ready for success in college, work, and citizenship. For additional fact sheets and videos about ESSA, visit </a:t>
            </a:r>
            <a:r>
              <a:rPr lang="en-US" i="1" u="sng" dirty="0">
                <a:hlinkClick r:id="rId2"/>
              </a:rPr>
              <a:t>www.all4ed.org/essa/</a:t>
            </a:r>
            <a:r>
              <a:rPr lang="en-US" i="1" dirty="0"/>
              <a:t>.</a:t>
            </a:r>
            <a:endParaRPr lang="en-US" sz="2400" dirty="0"/>
          </a:p>
        </p:txBody>
      </p:sp>
    </p:spTree>
    <p:extLst>
      <p:ext uri="{BB962C8B-B14F-4D97-AF65-F5344CB8AC3E}">
        <p14:creationId xmlns:p14="http://schemas.microsoft.com/office/powerpoint/2010/main" val="378385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Annual Statewide Assessments</a:t>
            </a:r>
            <a:r>
              <a:rPr lang="en-US" sz="3600" dirty="0"/>
              <a:t/>
            </a:r>
            <a:br>
              <a:rPr lang="en-US" sz="3600" dirty="0"/>
            </a:br>
            <a:endParaRPr lang="en-US" dirty="0"/>
          </a:p>
        </p:txBody>
      </p:sp>
      <p:sp>
        <p:nvSpPr>
          <p:cNvPr id="4" name="Rectangle 3"/>
          <p:cNvSpPr/>
          <p:nvPr/>
        </p:nvSpPr>
        <p:spPr>
          <a:xfrm>
            <a:off x="2122043" y="1203232"/>
            <a:ext cx="6165620" cy="5509201"/>
          </a:xfrm>
          <a:prstGeom prst="rect">
            <a:avLst/>
          </a:prstGeom>
        </p:spPr>
        <p:txBody>
          <a:bodyPr wrap="square">
            <a:spAutoFit/>
          </a:bodyPr>
          <a:lstStyle/>
          <a:p>
            <a:r>
              <a:rPr lang="en-US" sz="2400" dirty="0" smtClean="0"/>
              <a:t>Every state can decide what state assessment they will use, but it must be….</a:t>
            </a:r>
            <a:endParaRPr lang="en-US" sz="2800" dirty="0"/>
          </a:p>
          <a:p>
            <a:pPr marL="285750" indent="-285750">
              <a:buFont typeface="Arial"/>
              <a:buChar char="•"/>
            </a:pPr>
            <a:r>
              <a:rPr lang="en-US" sz="2800" dirty="0" smtClean="0"/>
              <a:t>Grades 3-8</a:t>
            </a:r>
          </a:p>
          <a:p>
            <a:pPr marL="742950" lvl="1" indent="-285750">
              <a:buFont typeface="Arial"/>
              <a:buChar char="•"/>
            </a:pPr>
            <a:r>
              <a:rPr lang="en-US" sz="2800" dirty="0" smtClean="0"/>
              <a:t>ELA</a:t>
            </a:r>
          </a:p>
          <a:p>
            <a:pPr marL="742950" lvl="1" indent="-285750">
              <a:buFont typeface="Arial"/>
              <a:buChar char="•"/>
            </a:pPr>
            <a:r>
              <a:rPr lang="en-US" sz="2800" dirty="0" smtClean="0"/>
              <a:t>Math</a:t>
            </a:r>
          </a:p>
          <a:p>
            <a:pPr marL="742950" lvl="1" indent="-285750">
              <a:buFont typeface="Arial"/>
              <a:buChar char="•"/>
            </a:pPr>
            <a:r>
              <a:rPr lang="en-US" sz="2800" dirty="0" smtClean="0"/>
              <a:t>One time in Science</a:t>
            </a:r>
          </a:p>
          <a:p>
            <a:pPr marL="742950" lvl="1" indent="-285750">
              <a:buFont typeface="Arial"/>
              <a:buChar char="•"/>
            </a:pPr>
            <a:endParaRPr lang="en-US" sz="2800" dirty="0"/>
          </a:p>
          <a:p>
            <a:pPr marL="285750" indent="-285750">
              <a:buFont typeface="Arial"/>
              <a:buChar char="•"/>
            </a:pPr>
            <a:r>
              <a:rPr lang="en-US" sz="2800" dirty="0" smtClean="0"/>
              <a:t>Grades 9-12</a:t>
            </a:r>
          </a:p>
          <a:p>
            <a:pPr marL="742950" lvl="1" indent="-285750">
              <a:buFont typeface="Arial"/>
              <a:buChar char="•"/>
            </a:pPr>
            <a:r>
              <a:rPr lang="en-US" sz="2800" dirty="0" smtClean="0"/>
              <a:t>ELA</a:t>
            </a:r>
          </a:p>
          <a:p>
            <a:pPr marL="742950" lvl="1" indent="-285750">
              <a:buFont typeface="Arial"/>
              <a:buChar char="•"/>
            </a:pPr>
            <a:r>
              <a:rPr lang="en-US" sz="2800" dirty="0" smtClean="0"/>
              <a:t>Math</a:t>
            </a:r>
          </a:p>
          <a:p>
            <a:pPr marL="742950" lvl="1" indent="-285750">
              <a:buFont typeface="Arial"/>
              <a:buChar char="•"/>
            </a:pPr>
            <a:r>
              <a:rPr lang="en-US" sz="2800" dirty="0" smtClean="0"/>
              <a:t>One time in Science</a:t>
            </a:r>
          </a:p>
          <a:p>
            <a:pPr lvl="1"/>
            <a:endParaRPr lang="en-US" sz="2800" dirty="0"/>
          </a:p>
        </p:txBody>
      </p:sp>
    </p:spTree>
    <p:extLst>
      <p:ext uri="{BB962C8B-B14F-4D97-AF65-F5344CB8AC3E}">
        <p14:creationId xmlns:p14="http://schemas.microsoft.com/office/powerpoint/2010/main" val="253637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New Assessment Flexibility</a:t>
            </a:r>
            <a:r>
              <a:rPr lang="en-US" sz="3600" dirty="0"/>
              <a:t/>
            </a:r>
            <a:br>
              <a:rPr lang="en-US" sz="3600" dirty="0"/>
            </a:br>
            <a:endParaRPr lang="en-US" dirty="0"/>
          </a:p>
        </p:txBody>
      </p:sp>
      <p:sp>
        <p:nvSpPr>
          <p:cNvPr id="3" name="Rectangle 2"/>
          <p:cNvSpPr/>
          <p:nvPr/>
        </p:nvSpPr>
        <p:spPr>
          <a:xfrm>
            <a:off x="701523" y="1197975"/>
            <a:ext cx="7728857" cy="4524315"/>
          </a:xfrm>
          <a:prstGeom prst="rect">
            <a:avLst/>
          </a:prstGeom>
        </p:spPr>
        <p:txBody>
          <a:bodyPr wrap="square">
            <a:spAutoFit/>
          </a:bodyPr>
          <a:lstStyle/>
          <a:p>
            <a:pPr marL="285750" lvl="0" indent="-285750">
              <a:buFont typeface="Arial"/>
              <a:buChar char="•"/>
            </a:pPr>
            <a:r>
              <a:rPr lang="en-US" sz="2400" dirty="0"/>
              <a:t>Assessments </a:t>
            </a:r>
            <a:r>
              <a:rPr lang="en-US" sz="2400" b="1" dirty="0"/>
              <a:t>may be </a:t>
            </a:r>
            <a:r>
              <a:rPr lang="en-US" sz="2400" dirty="0"/>
              <a:t>delivered, in part, in the form of projects, portfolios, and extended-performance </a:t>
            </a:r>
            <a:r>
              <a:rPr lang="en-US" sz="2400" dirty="0" smtClean="0"/>
              <a:t>tasks.</a:t>
            </a:r>
          </a:p>
          <a:p>
            <a:pPr lvl="0"/>
            <a:endParaRPr lang="en-US" sz="2400" dirty="0" smtClean="0"/>
          </a:p>
          <a:p>
            <a:pPr marL="285750" lvl="0" indent="-285750">
              <a:buFont typeface="Arial"/>
              <a:buChar char="•"/>
            </a:pPr>
            <a:r>
              <a:rPr lang="en-US" sz="2400" dirty="0" smtClean="0"/>
              <a:t>In </a:t>
            </a:r>
            <a:r>
              <a:rPr lang="en-US" sz="2400" dirty="0"/>
              <a:t>high schools, districts may implement </a:t>
            </a:r>
            <a:r>
              <a:rPr lang="en-US" sz="2400" b="1" dirty="0"/>
              <a:t>nationally recognized assessments </a:t>
            </a:r>
            <a:r>
              <a:rPr lang="en-US" sz="2400" dirty="0"/>
              <a:t>that meet state and federal technical standards and are approved by “peer review” and the state. </a:t>
            </a:r>
            <a:endParaRPr lang="en-US" sz="2400" dirty="0" smtClean="0"/>
          </a:p>
          <a:p>
            <a:pPr lvl="0"/>
            <a:endParaRPr lang="en-US" sz="2400" dirty="0"/>
          </a:p>
          <a:p>
            <a:pPr marL="285750" lvl="0" indent="-285750">
              <a:buFont typeface="Arial"/>
              <a:buChar char="•"/>
            </a:pPr>
            <a:r>
              <a:rPr lang="en-US" sz="2400" dirty="0" smtClean="0"/>
              <a:t>States </a:t>
            </a:r>
            <a:r>
              <a:rPr lang="en-US" sz="2400" dirty="0"/>
              <a:t>may, but are not required to, set a target limit on the aggregate </a:t>
            </a:r>
            <a:r>
              <a:rPr lang="en-US" sz="2400" b="1" dirty="0"/>
              <a:t>amount of time spent on </a:t>
            </a:r>
            <a:r>
              <a:rPr lang="en-US" sz="2400" dirty="0"/>
              <a:t>assessment administration.</a:t>
            </a:r>
            <a:endParaRPr lang="en-US" dirty="0"/>
          </a:p>
        </p:txBody>
      </p:sp>
    </p:spTree>
    <p:extLst>
      <p:ext uri="{BB962C8B-B14F-4D97-AF65-F5344CB8AC3E}">
        <p14:creationId xmlns:p14="http://schemas.microsoft.com/office/powerpoint/2010/main" val="3139357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Funding</a:t>
            </a:r>
            <a:r>
              <a:rPr lang="en-US" sz="3600" dirty="0"/>
              <a:t/>
            </a:r>
            <a:br>
              <a:rPr lang="en-US" sz="3600" dirty="0"/>
            </a:br>
            <a:endParaRPr lang="en-US" dirty="0"/>
          </a:p>
        </p:txBody>
      </p:sp>
      <p:sp>
        <p:nvSpPr>
          <p:cNvPr id="3" name="Rectangle 2"/>
          <p:cNvSpPr/>
          <p:nvPr/>
        </p:nvSpPr>
        <p:spPr>
          <a:xfrm>
            <a:off x="1888117" y="1049985"/>
            <a:ext cx="6798682" cy="4708981"/>
          </a:xfrm>
          <a:prstGeom prst="rect">
            <a:avLst/>
          </a:prstGeom>
        </p:spPr>
        <p:txBody>
          <a:bodyPr wrap="square">
            <a:spAutoFit/>
          </a:bodyPr>
          <a:lstStyle/>
          <a:p>
            <a:pPr marL="285750" indent="-285750">
              <a:buFont typeface="Arial"/>
              <a:buChar char="•"/>
            </a:pPr>
            <a:r>
              <a:rPr lang="en-US" sz="2000" dirty="0"/>
              <a:t>ESSA maintains federal funding to support state assessments</a:t>
            </a:r>
            <a:r>
              <a:rPr lang="en-US" sz="2000" dirty="0" smtClean="0"/>
              <a:t>, authorizing </a:t>
            </a:r>
            <a:r>
              <a:rPr lang="en-US" sz="2000" dirty="0"/>
              <a:t>up to </a:t>
            </a:r>
            <a:r>
              <a:rPr lang="en-US" sz="2000" b="1" dirty="0"/>
              <a:t>$378 million annually</a:t>
            </a:r>
            <a:r>
              <a:rPr lang="en-US" sz="2000" dirty="0"/>
              <a:t>. States may use </a:t>
            </a:r>
            <a:r>
              <a:rPr lang="en-US" sz="2000" dirty="0" smtClean="0"/>
              <a:t>these funds </a:t>
            </a:r>
            <a:r>
              <a:rPr lang="en-US" sz="2000" dirty="0"/>
              <a:t>to develop and implement the annual </a:t>
            </a:r>
            <a:r>
              <a:rPr lang="en-US" sz="2000" dirty="0" smtClean="0"/>
              <a:t>assessments required </a:t>
            </a:r>
            <a:r>
              <a:rPr lang="en-US" sz="2000" dirty="0"/>
              <a:t>under the law. </a:t>
            </a:r>
            <a:endParaRPr lang="en-US" sz="2000" dirty="0" smtClean="0"/>
          </a:p>
          <a:p>
            <a:endParaRPr lang="en-US" sz="2000" dirty="0"/>
          </a:p>
          <a:p>
            <a:pPr marL="285750" indent="-285750">
              <a:buFont typeface="Arial"/>
              <a:buChar char="•"/>
            </a:pPr>
            <a:r>
              <a:rPr lang="en-US" sz="2000" dirty="0" smtClean="0"/>
              <a:t>In </a:t>
            </a:r>
            <a:r>
              <a:rPr lang="en-US" sz="2000" dirty="0"/>
              <a:t>addition, states and districts </a:t>
            </a:r>
            <a:r>
              <a:rPr lang="en-US" sz="2000" b="1" dirty="0"/>
              <a:t>may </a:t>
            </a:r>
            <a:r>
              <a:rPr lang="en-US" sz="2000" b="1" dirty="0" smtClean="0"/>
              <a:t>use funds </a:t>
            </a:r>
            <a:r>
              <a:rPr lang="en-US" sz="2000" b="1" dirty="0"/>
              <a:t>to develop balanced assessment systems </a:t>
            </a:r>
            <a:r>
              <a:rPr lang="en-US" sz="2000" dirty="0"/>
              <a:t>(i.e., </a:t>
            </a:r>
            <a:r>
              <a:rPr lang="en-US" sz="2000" dirty="0" smtClean="0"/>
              <a:t>formative ,interim</a:t>
            </a:r>
            <a:r>
              <a:rPr lang="en-US" sz="2000" dirty="0"/>
              <a:t>, and summative assessments) and competency-</a:t>
            </a:r>
            <a:r>
              <a:rPr lang="en-US" sz="2000" dirty="0" smtClean="0"/>
              <a:t>based assessments.</a:t>
            </a:r>
          </a:p>
          <a:p>
            <a:pPr marL="285750" indent="-285750">
              <a:buFont typeface="Arial"/>
              <a:buChar char="•"/>
            </a:pPr>
            <a:endParaRPr lang="en-US" sz="2000" dirty="0"/>
          </a:p>
          <a:p>
            <a:pPr marL="285750" indent="-285750">
              <a:buFont typeface="Arial"/>
              <a:buChar char="•"/>
            </a:pPr>
            <a:r>
              <a:rPr lang="en-US" sz="2000" dirty="0" smtClean="0"/>
              <a:t> </a:t>
            </a:r>
            <a:r>
              <a:rPr lang="en-US" sz="2000" dirty="0"/>
              <a:t>Furthermore, states may use federal funds </a:t>
            </a:r>
            <a:r>
              <a:rPr lang="en-US" sz="2000" dirty="0" smtClean="0"/>
              <a:t>to conduct </a:t>
            </a:r>
            <a:r>
              <a:rPr lang="en-US" sz="2000" b="1" dirty="0"/>
              <a:t>assessment audits </a:t>
            </a:r>
            <a:r>
              <a:rPr lang="en-US" sz="2000" dirty="0"/>
              <a:t>of state and district assessments </a:t>
            </a:r>
            <a:r>
              <a:rPr lang="en-US" sz="2000" dirty="0" smtClean="0"/>
              <a:t>to ensure </a:t>
            </a:r>
            <a:r>
              <a:rPr lang="en-US" sz="2000" dirty="0"/>
              <a:t>they are necessary and of high quality.</a:t>
            </a:r>
          </a:p>
        </p:txBody>
      </p:sp>
    </p:spTree>
    <p:extLst>
      <p:ext uri="{BB962C8B-B14F-4D97-AF65-F5344CB8AC3E}">
        <p14:creationId xmlns:p14="http://schemas.microsoft.com/office/powerpoint/2010/main" val="1196248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Innovative Assessment Pilot</a:t>
            </a:r>
            <a:r>
              <a:rPr lang="en-US" sz="3600" dirty="0"/>
              <a:t/>
            </a:r>
            <a:br>
              <a:rPr lang="en-US" sz="3600" dirty="0"/>
            </a:br>
            <a:endParaRPr lang="en-US" dirty="0"/>
          </a:p>
        </p:txBody>
      </p:sp>
      <p:sp>
        <p:nvSpPr>
          <p:cNvPr id="3" name="Rectangle 2"/>
          <p:cNvSpPr/>
          <p:nvPr/>
        </p:nvSpPr>
        <p:spPr>
          <a:xfrm>
            <a:off x="457200" y="1582340"/>
            <a:ext cx="8097808" cy="3600986"/>
          </a:xfrm>
          <a:prstGeom prst="rect">
            <a:avLst/>
          </a:prstGeom>
        </p:spPr>
        <p:txBody>
          <a:bodyPr wrap="square">
            <a:spAutoFit/>
          </a:bodyPr>
          <a:lstStyle/>
          <a:p>
            <a:pPr marL="285750" indent="-285750">
              <a:buFont typeface="Arial"/>
              <a:buChar char="•"/>
            </a:pPr>
            <a:r>
              <a:rPr lang="en-US" sz="2400" dirty="0" smtClean="0"/>
              <a:t>Allows up </a:t>
            </a:r>
            <a:r>
              <a:rPr lang="en-US" sz="2400" dirty="0"/>
              <a:t>to seven states, and a consortia not </a:t>
            </a:r>
            <a:r>
              <a:rPr lang="en-US" sz="2400" dirty="0" smtClean="0"/>
              <a:t>to exceed </a:t>
            </a:r>
            <a:r>
              <a:rPr lang="en-US" sz="2400" dirty="0"/>
              <a:t>four states, to implement </a:t>
            </a:r>
            <a:r>
              <a:rPr lang="en-US" sz="2400" b="1" dirty="0"/>
              <a:t>an innovative </a:t>
            </a:r>
            <a:r>
              <a:rPr lang="en-US" sz="2400" b="1" dirty="0" smtClean="0"/>
              <a:t>assessment and </a:t>
            </a:r>
            <a:r>
              <a:rPr lang="en-US" sz="2400" b="1" dirty="0"/>
              <a:t>accountability pilot</a:t>
            </a:r>
            <a:r>
              <a:rPr lang="en-US" sz="2400" dirty="0"/>
              <a:t>. This pilot may include the </a:t>
            </a:r>
            <a:r>
              <a:rPr lang="en-US" sz="2400" dirty="0" smtClean="0"/>
              <a:t>use of </a:t>
            </a:r>
            <a:r>
              <a:rPr lang="en-US" sz="2400" dirty="0"/>
              <a:t>competency- or performance-based assessments </a:t>
            </a:r>
            <a:r>
              <a:rPr lang="en-US" sz="2400" dirty="0" smtClean="0"/>
              <a:t>for accountability </a:t>
            </a:r>
            <a:r>
              <a:rPr lang="en-US" sz="2400" dirty="0"/>
              <a:t>purposes, and removes the </a:t>
            </a:r>
            <a:r>
              <a:rPr lang="en-US" sz="2400" dirty="0" smtClean="0"/>
              <a:t>requirement for </a:t>
            </a:r>
            <a:r>
              <a:rPr lang="en-US" sz="2400" dirty="0"/>
              <a:t>annual statewide assessments to be used </a:t>
            </a:r>
            <a:r>
              <a:rPr lang="en-US" sz="2400" dirty="0" smtClean="0"/>
              <a:t>for accountability </a:t>
            </a:r>
            <a:r>
              <a:rPr lang="en-US" sz="2400" dirty="0"/>
              <a:t>purposes</a:t>
            </a:r>
            <a:r>
              <a:rPr lang="en-US" sz="2400" dirty="0" smtClean="0"/>
              <a:t>.</a:t>
            </a:r>
          </a:p>
          <a:p>
            <a:pPr marL="285750" indent="-28575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614123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Opt-Out</a:t>
            </a:r>
            <a:r>
              <a:rPr lang="en-US" sz="3600" dirty="0"/>
              <a:t/>
            </a:r>
            <a:br>
              <a:rPr lang="en-US" sz="3600" dirty="0"/>
            </a:br>
            <a:endParaRPr lang="en-US" dirty="0"/>
          </a:p>
        </p:txBody>
      </p:sp>
      <p:sp>
        <p:nvSpPr>
          <p:cNvPr id="3" name="Rectangle 2"/>
          <p:cNvSpPr/>
          <p:nvPr/>
        </p:nvSpPr>
        <p:spPr>
          <a:xfrm>
            <a:off x="665226" y="1536174"/>
            <a:ext cx="8021573" cy="3046988"/>
          </a:xfrm>
          <a:prstGeom prst="rect">
            <a:avLst/>
          </a:prstGeom>
        </p:spPr>
        <p:txBody>
          <a:bodyPr wrap="square">
            <a:spAutoFit/>
          </a:bodyPr>
          <a:lstStyle/>
          <a:p>
            <a:pPr marL="285750" indent="-285750">
              <a:buFont typeface="Arial"/>
              <a:buChar char="•"/>
            </a:pPr>
            <a:r>
              <a:rPr lang="en-US" sz="2400" dirty="0"/>
              <a:t>At least </a:t>
            </a:r>
            <a:r>
              <a:rPr lang="en-US" sz="2400" b="1" dirty="0"/>
              <a:t>95 percent of students </a:t>
            </a:r>
            <a:r>
              <a:rPr lang="en-US" sz="2400" dirty="0"/>
              <a:t>and </a:t>
            </a:r>
            <a:r>
              <a:rPr lang="en-US" sz="2400" b="1" dirty="0"/>
              <a:t>95 percent of each </a:t>
            </a:r>
            <a:r>
              <a:rPr lang="en-US" sz="2400" b="1" dirty="0" smtClean="0"/>
              <a:t>group of </a:t>
            </a:r>
            <a:r>
              <a:rPr lang="en-US" sz="2400" b="1" dirty="0"/>
              <a:t>traditionally underserved students </a:t>
            </a:r>
            <a:r>
              <a:rPr lang="en-US" sz="2400" dirty="0"/>
              <a:t>must be assessed. </a:t>
            </a:r>
            <a:r>
              <a:rPr lang="en-US" sz="2400" dirty="0" smtClean="0"/>
              <a:t>This provision </a:t>
            </a:r>
            <a:r>
              <a:rPr lang="en-US" sz="2400" dirty="0"/>
              <a:t>aims to ensure that students will participate in </a:t>
            </a:r>
            <a:r>
              <a:rPr lang="en-US" sz="2400" dirty="0" smtClean="0"/>
              <a:t>annual statewide </a:t>
            </a:r>
            <a:r>
              <a:rPr lang="en-US" sz="2400" dirty="0"/>
              <a:t>assessments</a:t>
            </a:r>
            <a:r>
              <a:rPr lang="en-US" sz="2400" dirty="0" smtClean="0"/>
              <a:t>.</a:t>
            </a:r>
          </a:p>
          <a:p>
            <a:endParaRPr lang="en-US" sz="2400" dirty="0"/>
          </a:p>
          <a:p>
            <a:pPr marL="285750" indent="-285750">
              <a:buFont typeface="Arial"/>
              <a:buChar char="•"/>
            </a:pPr>
            <a:r>
              <a:rPr lang="en-US" sz="2400" dirty="0" smtClean="0"/>
              <a:t>Reminder: Illinois DOES NOT have an OPT-OUT policy.</a:t>
            </a:r>
            <a:endParaRPr lang="en-US" sz="2400" dirty="0"/>
          </a:p>
        </p:txBody>
      </p:sp>
    </p:spTree>
    <p:extLst>
      <p:ext uri="{BB962C8B-B14F-4D97-AF65-F5344CB8AC3E}">
        <p14:creationId xmlns:p14="http://schemas.microsoft.com/office/powerpoint/2010/main" val="330479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 </a:t>
            </a:r>
            <a:r>
              <a:rPr lang="en-US" dirty="0" err="1" smtClean="0"/>
              <a:t>Roundrobgin</a:t>
            </a:r>
            <a:r>
              <a:rPr lang="en-US" dirty="0" smtClean="0"/>
              <a:t/>
            </a:r>
            <a:br>
              <a:rPr lang="en-US" dirty="0" smtClean="0"/>
            </a:br>
            <a:r>
              <a:rPr lang="en-US" dirty="0" smtClean="0"/>
              <a:t>@ your table</a:t>
            </a:r>
            <a:endParaRPr lang="en-US" dirty="0"/>
          </a:p>
        </p:txBody>
      </p:sp>
      <p:graphicFrame>
        <p:nvGraphicFramePr>
          <p:cNvPr id="3" name="Diagram 2"/>
          <p:cNvGraphicFramePr/>
          <p:nvPr>
            <p:extLst>
              <p:ext uri="{D42A27DB-BD31-4B8C-83A1-F6EECF244321}">
                <p14:modId xmlns:p14="http://schemas.microsoft.com/office/powerpoint/2010/main" val="1748363468"/>
              </p:ext>
            </p:extLst>
          </p:nvPr>
        </p:nvGraphicFramePr>
        <p:xfrm>
          <a:off x="457200" y="902423"/>
          <a:ext cx="8229600" cy="4879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401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ite House provided alt tag: Every Student Succeeds Act"/>
          <p:cNvPicPr>
            <a:picLocks noGrp="1"/>
          </p:cNvPicPr>
          <p:nvPr>
            <p:ph idx="4294967295"/>
          </p:nvPr>
        </p:nvPicPr>
        <p:blipFill>
          <a:blip r:embed="rId2">
            <a:extLst>
              <a:ext uri="{28A0092B-C50C-407E-A947-70E740481C1C}">
                <a14:useLocalDpi xmlns:a14="http://schemas.microsoft.com/office/drawing/2010/main" val="0"/>
              </a:ext>
            </a:extLst>
          </a:blip>
          <a:srcRect l="4542" r="4542"/>
          <a:stretch>
            <a:fillRect/>
          </a:stretch>
        </p:blipFill>
        <p:spPr bwMode="auto">
          <a:xfrm>
            <a:off x="935505" y="599141"/>
            <a:ext cx="7580966" cy="4973918"/>
          </a:xfrm>
          <a:prstGeom prst="rect">
            <a:avLst/>
          </a:prstGeom>
          <a:noFill/>
          <a:ln>
            <a:noFill/>
          </a:ln>
        </p:spPr>
      </p:pic>
      <p:sp>
        <p:nvSpPr>
          <p:cNvPr id="5" name="Rectangle 4"/>
          <p:cNvSpPr/>
          <p:nvPr/>
        </p:nvSpPr>
        <p:spPr>
          <a:xfrm>
            <a:off x="1867647" y="5573059"/>
            <a:ext cx="6917765" cy="923330"/>
          </a:xfrm>
          <a:prstGeom prst="rect">
            <a:avLst/>
          </a:prstGeom>
        </p:spPr>
        <p:txBody>
          <a:bodyPr wrap="square">
            <a:spAutoFit/>
          </a:bodyPr>
          <a:lstStyle/>
          <a:p>
            <a:r>
              <a:rPr lang="en-US" b="1" i="1" dirty="0"/>
              <a:t> </a:t>
            </a:r>
            <a:endParaRPr lang="en-US" dirty="0"/>
          </a:p>
          <a:p>
            <a:r>
              <a:rPr lang="en-US" dirty="0"/>
              <a:t>http://</a:t>
            </a:r>
            <a:r>
              <a:rPr lang="en-US" dirty="0" err="1"/>
              <a:t>www.ed.gov</a:t>
            </a:r>
            <a:r>
              <a:rPr lang="en-US" dirty="0"/>
              <a:t>/</a:t>
            </a:r>
            <a:r>
              <a:rPr lang="en-US" dirty="0" err="1"/>
              <a:t>essa?src</a:t>
            </a:r>
            <a:r>
              <a:rPr lang="en-US" dirty="0"/>
              <a:t>=</a:t>
            </a:r>
            <a:r>
              <a:rPr lang="en-US" dirty="0" err="1"/>
              <a:t>rnhttp</a:t>
            </a:r>
            <a:r>
              <a:rPr lang="en-US" dirty="0"/>
              <a:t>://</a:t>
            </a:r>
            <a:r>
              <a:rPr lang="en-US" dirty="0" err="1"/>
              <a:t>www.ed.gov</a:t>
            </a:r>
            <a:r>
              <a:rPr lang="en-US" dirty="0"/>
              <a:t>/</a:t>
            </a:r>
            <a:r>
              <a:rPr lang="en-US" dirty="0" err="1"/>
              <a:t>essa?src</a:t>
            </a:r>
            <a:r>
              <a:rPr lang="en-US" dirty="0"/>
              <a:t>=</a:t>
            </a:r>
            <a:r>
              <a:rPr lang="en-US" dirty="0" err="1"/>
              <a:t>rn</a:t>
            </a:r>
            <a:endParaRPr lang="en-US" dirty="0"/>
          </a:p>
        </p:txBody>
      </p:sp>
    </p:spTree>
    <p:extLst>
      <p:ext uri="{BB962C8B-B14F-4D97-AF65-F5344CB8AC3E}">
        <p14:creationId xmlns:p14="http://schemas.microsoft.com/office/powerpoint/2010/main" val="1191548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3" y="541339"/>
            <a:ext cx="7886700" cy="1604962"/>
          </a:xfrm>
        </p:spPr>
        <p:txBody>
          <a:bodyPr/>
          <a:lstStyle/>
          <a:p>
            <a:r>
              <a:rPr lang="en-US" dirty="0" smtClean="0"/>
              <a:t>So,</a:t>
            </a:r>
            <a:endParaRPr lang="en-US" dirty="0"/>
          </a:p>
        </p:txBody>
      </p:sp>
      <p:sp>
        <p:nvSpPr>
          <p:cNvPr id="3" name="Text Placeholder 2"/>
          <p:cNvSpPr>
            <a:spLocks noGrp="1"/>
          </p:cNvSpPr>
          <p:nvPr>
            <p:ph type="body" idx="1"/>
          </p:nvPr>
        </p:nvSpPr>
        <p:spPr>
          <a:xfrm>
            <a:off x="1052513" y="2176464"/>
            <a:ext cx="7886700" cy="1500187"/>
          </a:xfrm>
        </p:spPr>
        <p:txBody>
          <a:bodyPr/>
          <a:lstStyle/>
          <a:p>
            <a:r>
              <a:rPr lang="en-US" dirty="0" smtClean="0"/>
              <a:t>We want our students to be learners for life; independent;  self-confident.</a:t>
            </a:r>
          </a:p>
          <a:p>
            <a:endParaRPr lang="en-US" dirty="0"/>
          </a:p>
        </p:txBody>
      </p:sp>
      <p:sp>
        <p:nvSpPr>
          <p:cNvPr id="4" name="Title 1"/>
          <p:cNvSpPr txBox="1">
            <a:spLocks/>
          </p:cNvSpPr>
          <p:nvPr/>
        </p:nvSpPr>
        <p:spPr>
          <a:xfrm>
            <a:off x="614363" y="3374934"/>
            <a:ext cx="7886700" cy="9953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dirty="0" smtClean="0"/>
              <a:t>How do we do this?</a:t>
            </a:r>
            <a:endParaRPr lang="en-US" dirty="0"/>
          </a:p>
        </p:txBody>
      </p:sp>
    </p:spTree>
    <p:extLst>
      <p:ext uri="{BB962C8B-B14F-4D97-AF65-F5344CB8AC3E}">
        <p14:creationId xmlns:p14="http://schemas.microsoft.com/office/powerpoint/2010/main" val="3710560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109" y="304889"/>
            <a:ext cx="2904866" cy="1956175"/>
          </a:xfrm>
        </p:spPr>
        <p:txBody>
          <a:bodyPr/>
          <a:lstStyle/>
          <a:p>
            <a:r>
              <a:rPr lang="en-US" dirty="0" smtClean="0"/>
              <a:t>We create</a:t>
            </a:r>
            <a:endParaRPr lang="en-US" dirty="0"/>
          </a:p>
        </p:txBody>
      </p:sp>
      <p:pic>
        <p:nvPicPr>
          <p:cNvPr id="51204" name="Picture 4" descr="http://i0.wp.com/moedu-sail.org/wp-content/uploads/2015/03/ACL-tile.png?resize=349%2C2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001" y="1176251"/>
            <a:ext cx="5237508" cy="528252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idx="1"/>
          </p:nvPr>
        </p:nvSpPr>
        <p:spPr>
          <a:xfrm>
            <a:off x="623888" y="5827222"/>
            <a:ext cx="7886700" cy="262428"/>
          </a:xfrm>
        </p:spPr>
        <p:txBody>
          <a:bodyPr>
            <a:normAutofit fontScale="70000" lnSpcReduction="20000"/>
          </a:bodyPr>
          <a:lstStyle/>
          <a:p>
            <a:r>
              <a:rPr lang="en-US" dirty="0" smtClean="0"/>
              <a:t>J. Hattie, 2009</a:t>
            </a:r>
            <a:endParaRPr lang="en-US" dirty="0"/>
          </a:p>
        </p:txBody>
      </p:sp>
    </p:spTree>
    <p:extLst>
      <p:ext uri="{BB962C8B-B14F-4D97-AF65-F5344CB8AC3E}">
        <p14:creationId xmlns:p14="http://schemas.microsoft.com/office/powerpoint/2010/main" val="274081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008" y="164622"/>
            <a:ext cx="7886700" cy="1325563"/>
          </a:xfrm>
        </p:spPr>
        <p:txBody>
          <a:bodyPr/>
          <a:lstStyle/>
          <a:p>
            <a:r>
              <a:rPr lang="en-US" dirty="0"/>
              <a:t>Our goals for today:</a:t>
            </a:r>
          </a:p>
        </p:txBody>
      </p:sp>
      <p:sp>
        <p:nvSpPr>
          <p:cNvPr id="3" name="Content Placeholder 2"/>
          <p:cNvSpPr>
            <a:spLocks noGrp="1"/>
          </p:cNvSpPr>
          <p:nvPr>
            <p:ph idx="1"/>
          </p:nvPr>
        </p:nvSpPr>
        <p:spPr>
          <a:xfrm>
            <a:off x="490238" y="1576672"/>
            <a:ext cx="4783016" cy="4364160"/>
          </a:xfrm>
        </p:spPr>
        <p:txBody>
          <a:bodyPr>
            <a:normAutofit/>
          </a:bodyPr>
          <a:lstStyle/>
          <a:p>
            <a:pPr>
              <a:buFont typeface="Wingdings" panose="05000000000000000000" pitchFamily="2" charset="2"/>
              <a:buChar char="q"/>
            </a:pPr>
            <a:r>
              <a:rPr lang="en-US" dirty="0" smtClean="0"/>
              <a:t>Investigate </a:t>
            </a:r>
            <a:r>
              <a:rPr lang="en-US" dirty="0"/>
              <a:t>how ESSA frames </a:t>
            </a:r>
            <a:r>
              <a:rPr lang="en-US" dirty="0" smtClean="0"/>
              <a:t>Assessments</a:t>
            </a:r>
          </a:p>
          <a:p>
            <a:pPr marL="0" indent="0">
              <a:buNone/>
            </a:pPr>
            <a:endParaRPr lang="en-US" dirty="0"/>
          </a:p>
          <a:p>
            <a:pPr>
              <a:buFont typeface="Wingdings" panose="05000000000000000000" pitchFamily="2" charset="2"/>
              <a:buChar char="q"/>
            </a:pPr>
            <a:r>
              <a:rPr lang="en-US" dirty="0" smtClean="0"/>
              <a:t> Discuss how to manage change in your district/school</a:t>
            </a:r>
            <a:endParaRPr lang="en-US" dirty="0"/>
          </a:p>
          <a:p>
            <a:pPr marL="0" indent="0">
              <a:buNone/>
            </a:pPr>
            <a:endParaRPr lang="en-US" dirty="0" smtClean="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760109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2705" y="493059"/>
            <a:ext cx="6645687" cy="5509201"/>
          </a:xfrm>
          <a:prstGeom prst="rect">
            <a:avLst/>
          </a:prstGeom>
        </p:spPr>
        <p:txBody>
          <a:bodyPr wrap="square">
            <a:spAutoFit/>
          </a:bodyPr>
          <a:lstStyle/>
          <a:p>
            <a:endParaRPr lang="en-US" dirty="0"/>
          </a:p>
          <a:p>
            <a:r>
              <a:rPr lang="en-US" sz="3200" u="sng" dirty="0"/>
              <a:t>Assessment Capable Learners</a:t>
            </a:r>
          </a:p>
          <a:p>
            <a:endParaRPr lang="en-US" sz="3200" dirty="0"/>
          </a:p>
          <a:p>
            <a:r>
              <a:rPr lang="en-US" sz="2800" dirty="0"/>
              <a:t>Educators who help their students become assessment capable learners have students who: </a:t>
            </a:r>
            <a:endParaRPr lang="en-US" sz="2800" dirty="0" smtClean="0"/>
          </a:p>
          <a:p>
            <a:r>
              <a:rPr lang="en-US" sz="2800" dirty="0" smtClean="0">
                <a:solidFill>
                  <a:srgbClr val="FF0000"/>
                </a:solidFill>
              </a:rPr>
              <a:t>know </a:t>
            </a:r>
            <a:r>
              <a:rPr lang="en-US" sz="2800" dirty="0">
                <a:solidFill>
                  <a:srgbClr val="FF0000"/>
                </a:solidFill>
              </a:rPr>
              <a:t>the learning target for a lesson</a:t>
            </a:r>
            <a:r>
              <a:rPr lang="en-US" sz="2800" dirty="0" smtClean="0"/>
              <a:t>,</a:t>
            </a:r>
          </a:p>
          <a:p>
            <a:r>
              <a:rPr lang="en-US" sz="2800" dirty="0" smtClean="0">
                <a:solidFill>
                  <a:srgbClr val="3366FF"/>
                </a:solidFill>
              </a:rPr>
              <a:t>can </a:t>
            </a:r>
            <a:r>
              <a:rPr lang="en-US" sz="2800" dirty="0">
                <a:solidFill>
                  <a:srgbClr val="3366FF"/>
                </a:solidFill>
              </a:rPr>
              <a:t>describe where they are in relation to the criteria</a:t>
            </a:r>
            <a:r>
              <a:rPr lang="en-US" sz="2800" dirty="0"/>
              <a:t>, </a:t>
            </a:r>
            <a:endParaRPr lang="en-US" sz="2800" dirty="0" smtClean="0"/>
          </a:p>
          <a:p>
            <a:r>
              <a:rPr lang="en-US" sz="2800" dirty="0" smtClean="0">
                <a:solidFill>
                  <a:srgbClr val="008000"/>
                </a:solidFill>
              </a:rPr>
              <a:t>and </a:t>
            </a:r>
            <a:r>
              <a:rPr lang="en-US" sz="2800" dirty="0">
                <a:solidFill>
                  <a:srgbClr val="008000"/>
                </a:solidFill>
              </a:rPr>
              <a:t>use that information to select learning strategies to improve their work.</a:t>
            </a:r>
          </a:p>
          <a:p>
            <a:endParaRPr lang="en-US" sz="1600" dirty="0">
              <a:solidFill>
                <a:srgbClr val="000090"/>
              </a:solidFill>
            </a:endParaRPr>
          </a:p>
        </p:txBody>
      </p:sp>
      <p:pic>
        <p:nvPicPr>
          <p:cNvPr id="52226" name="Picture 2" descr="http://i0.wp.com/moedu-sail.org/wp-content/uploads/2015/03/ACL-tile.png?resize=349%2C2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392" y="234776"/>
            <a:ext cx="1534951" cy="154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85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p:cNvPicPr>
            <a:picLocks noChangeAspect="1"/>
          </p:cNvPicPr>
          <p:nvPr/>
        </p:nvPicPr>
        <p:blipFill>
          <a:blip r:embed="rId2">
            <a:extLst>
              <a:ext uri="{28A0092B-C50C-407E-A947-70E740481C1C}">
                <a14:useLocalDpi xmlns:a14="http://schemas.microsoft.com/office/drawing/2010/main" val="0"/>
              </a:ext>
            </a:extLst>
          </a:blip>
          <a:srcRect t="-16660" b="-16660"/>
          <a:stretch>
            <a:fillRect/>
          </a:stretch>
        </p:blipFill>
        <p:spPr>
          <a:xfrm>
            <a:off x="1512276" y="-547077"/>
            <a:ext cx="5855106" cy="7604370"/>
          </a:xfrm>
          <a:prstGeom prst="rect">
            <a:avLst/>
          </a:prstGeom>
        </p:spPr>
      </p:pic>
    </p:spTree>
    <p:extLst>
      <p:ext uri="{BB962C8B-B14F-4D97-AF65-F5344CB8AC3E}">
        <p14:creationId xmlns:p14="http://schemas.microsoft.com/office/powerpoint/2010/main" val="261739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i0.wp.com/moedu-sail.org/wp-content/uploads/2015/03/ACL-tile.png?resize=349%2C2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837" y="1024486"/>
            <a:ext cx="3945857" cy="3979776"/>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467591" y="2111434"/>
            <a:ext cx="3640974" cy="204493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smtClean="0">
                <a:ln w="0"/>
                <a:solidFill>
                  <a:srgbClr val="FFFF00"/>
                </a:solidFill>
                <a:effectLst>
                  <a:outerShdw blurRad="38100" dist="19050" dir="2700000" algn="tl" rotWithShape="0">
                    <a:schemeClr val="dk1">
                      <a:alpha val="40000"/>
                    </a:schemeClr>
                  </a:outerShdw>
                </a:effectLst>
              </a:rPr>
              <a:t>This is our goal</a:t>
            </a:r>
            <a:endParaRPr lang="en-US" sz="3200"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82946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895" y="2531482"/>
            <a:ext cx="6858000" cy="1790700"/>
          </a:xfrm>
        </p:spPr>
        <p:txBody>
          <a:bodyPr>
            <a:normAutofit/>
          </a:bodyPr>
          <a:lstStyle/>
          <a:p>
            <a:r>
              <a:rPr lang="en-US" dirty="0" smtClean="0"/>
              <a:t>Change, Change, Change</a:t>
            </a:r>
            <a:endParaRPr lang="en-US" dirty="0"/>
          </a:p>
        </p:txBody>
      </p:sp>
      <p:sp>
        <p:nvSpPr>
          <p:cNvPr id="3" name="Subtitle 2"/>
          <p:cNvSpPr>
            <a:spLocks noGrp="1"/>
          </p:cNvSpPr>
          <p:nvPr>
            <p:ph type="subTitle" idx="1"/>
          </p:nvPr>
        </p:nvSpPr>
        <p:spPr>
          <a:xfrm>
            <a:off x="1324142" y="4315858"/>
            <a:ext cx="6858000" cy="1241822"/>
          </a:xfrm>
        </p:spPr>
        <p:txBody>
          <a:bodyPr>
            <a:normAutofit/>
          </a:bodyPr>
          <a:lstStyle/>
          <a:p>
            <a:endParaRPr lang="en-US" dirty="0"/>
          </a:p>
          <a:p>
            <a:endParaRPr lang="en-US" dirty="0" smtClean="0"/>
          </a:p>
          <a:p>
            <a:endParaRPr lang="en-US" dirty="0"/>
          </a:p>
        </p:txBody>
      </p:sp>
    </p:spTree>
    <p:extLst>
      <p:ext uri="{BB962C8B-B14F-4D97-AF65-F5344CB8AC3E}">
        <p14:creationId xmlns:p14="http://schemas.microsoft.com/office/powerpoint/2010/main" val="41480521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513" y="910244"/>
            <a:ext cx="1948439" cy="566738"/>
          </a:xfrm>
        </p:spPr>
        <p:txBody>
          <a:bodyPr>
            <a:normAutofit fontScale="90000"/>
          </a:bodyPr>
          <a:lstStyle/>
          <a:p>
            <a:r>
              <a:rPr lang="en-US" dirty="0"/>
              <a:t>All this change….</a:t>
            </a:r>
          </a:p>
        </p:txBody>
      </p:sp>
      <p:sp>
        <p:nvSpPr>
          <p:cNvPr id="4" name="Text Placeholder 3"/>
          <p:cNvSpPr>
            <a:spLocks noGrp="1"/>
          </p:cNvSpPr>
          <p:nvPr>
            <p:ph type="body" sz="half" idx="2"/>
          </p:nvPr>
        </p:nvSpPr>
        <p:spPr>
          <a:xfrm>
            <a:off x="387437" y="3089651"/>
            <a:ext cx="2455515" cy="804862"/>
          </a:xfrm>
        </p:spPr>
        <p:txBody>
          <a:bodyPr/>
          <a:lstStyle/>
          <a:p>
            <a:r>
              <a:rPr lang="en-US" dirty="0"/>
              <a:t>				but, would we want it to stay the same?</a:t>
            </a:r>
          </a:p>
        </p:txBody>
      </p:sp>
      <p:pic>
        <p:nvPicPr>
          <p:cNvPr id="3" name="Picture 2"/>
          <p:cNvPicPr>
            <a:picLocks noChangeAspect="1"/>
          </p:cNvPicPr>
          <p:nvPr/>
        </p:nvPicPr>
        <p:blipFill>
          <a:blip r:embed="rId2"/>
          <a:stretch>
            <a:fillRect/>
          </a:stretch>
        </p:blipFill>
        <p:spPr>
          <a:xfrm>
            <a:off x="3267987" y="350174"/>
            <a:ext cx="5551817" cy="5143500"/>
          </a:xfrm>
          <a:prstGeom prst="rect">
            <a:avLst/>
          </a:prstGeom>
        </p:spPr>
      </p:pic>
    </p:spTree>
    <p:extLst>
      <p:ext uri="{BB962C8B-B14F-4D97-AF65-F5344CB8AC3E}">
        <p14:creationId xmlns:p14="http://schemas.microsoft.com/office/powerpoint/2010/main" val="29186003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You’ll want to write this down</a:t>
            </a:r>
          </a:p>
        </p:txBody>
      </p:sp>
      <p:sp>
        <p:nvSpPr>
          <p:cNvPr id="3" name="Subtitle 2"/>
          <p:cNvSpPr>
            <a:spLocks noGrp="1"/>
          </p:cNvSpPr>
          <p:nvPr>
            <p:ph type="subTitle" idx="1"/>
          </p:nvPr>
        </p:nvSpPr>
        <p:spPr/>
        <p:txBody>
          <a:bodyPr>
            <a:normAutofit fontScale="77500" lnSpcReduction="20000"/>
          </a:bodyPr>
          <a:lstStyle/>
          <a:p>
            <a:r>
              <a:rPr lang="en-US" dirty="0"/>
              <a:t>“Managing Complex Change”</a:t>
            </a:r>
          </a:p>
          <a:p>
            <a:r>
              <a:rPr lang="en-US" dirty="0" err="1"/>
              <a:t>Knoster</a:t>
            </a:r>
            <a:r>
              <a:rPr lang="en-US" dirty="0"/>
              <a:t>, T., Villa, R., &amp; Thousand, J. (2000)</a:t>
            </a:r>
          </a:p>
          <a:p>
            <a:endParaRPr lang="en-US" dirty="0"/>
          </a:p>
        </p:txBody>
      </p:sp>
    </p:spTree>
    <p:extLst>
      <p:ext uri="{BB962C8B-B14F-4D97-AF65-F5344CB8AC3E}">
        <p14:creationId xmlns:p14="http://schemas.microsoft.com/office/powerpoint/2010/main" val="420486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johnathonjones.files.wordpress.com/2015/09/chang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4307" y="435188"/>
            <a:ext cx="8241015" cy="604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5731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the Data</a:t>
            </a:r>
            <a:endParaRPr lang="en-US" dirty="0"/>
          </a:p>
        </p:txBody>
      </p:sp>
      <p:sp>
        <p:nvSpPr>
          <p:cNvPr id="3" name="Content Placeholder 2"/>
          <p:cNvSpPr>
            <a:spLocks noGrp="1"/>
          </p:cNvSpPr>
          <p:nvPr>
            <p:ph idx="1"/>
          </p:nvPr>
        </p:nvSpPr>
        <p:spPr/>
        <p:txBody>
          <a:bodyPr/>
          <a:lstStyle/>
          <a:p>
            <a:endParaRPr lang="en-US" dirty="0" smtClean="0">
              <a:hlinkClick r:id="rId2"/>
            </a:endParaRPr>
          </a:p>
          <a:p>
            <a:endParaRPr lang="en-US" dirty="0">
              <a:hlinkClick r:id="rId2"/>
            </a:endParaRPr>
          </a:p>
          <a:p>
            <a:r>
              <a:rPr lang="en-US" dirty="0" smtClean="0">
                <a:hlinkClick r:id="rId2"/>
              </a:rPr>
              <a:t>www.tinyulr.com/ILASCD73116</a:t>
            </a:r>
            <a:endParaRPr lang="en-US" dirty="0" smtClean="0"/>
          </a:p>
          <a:p>
            <a:endParaRPr lang="en-US" dirty="0"/>
          </a:p>
        </p:txBody>
      </p:sp>
    </p:spTree>
    <p:extLst>
      <p:ext uri="{BB962C8B-B14F-4D97-AF65-F5344CB8AC3E}">
        <p14:creationId xmlns:p14="http://schemas.microsoft.com/office/powerpoint/2010/main" val="3836154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you need to get for your staff?</a:t>
            </a:r>
          </a:p>
        </p:txBody>
      </p:sp>
      <p:sp>
        <p:nvSpPr>
          <p:cNvPr id="3" name="Text Placeholder 2"/>
          <p:cNvSpPr>
            <a:spLocks noGrp="1"/>
          </p:cNvSpPr>
          <p:nvPr>
            <p:ph type="body" idx="1"/>
          </p:nvPr>
        </p:nvSpPr>
        <p:spPr>
          <a:xfrm>
            <a:off x="629842" y="2062758"/>
            <a:ext cx="3868340" cy="617934"/>
          </a:xfrm>
        </p:spPr>
        <p:txBody>
          <a:bodyPr/>
          <a:lstStyle/>
          <a:p>
            <a:r>
              <a:rPr lang="en-US" dirty="0"/>
              <a:t>Vision</a:t>
            </a:r>
          </a:p>
        </p:txBody>
      </p:sp>
      <p:sp>
        <p:nvSpPr>
          <p:cNvPr id="4" name="Content Placeholder 3"/>
          <p:cNvSpPr>
            <a:spLocks noGrp="1"/>
          </p:cNvSpPr>
          <p:nvPr>
            <p:ph sz="half" idx="2"/>
          </p:nvPr>
        </p:nvSpPr>
        <p:spPr>
          <a:xfrm>
            <a:off x="1731434" y="3682867"/>
            <a:ext cx="6172200" cy="2114312"/>
          </a:xfrm>
        </p:spPr>
        <p:txBody>
          <a:bodyPr>
            <a:normAutofit lnSpcReduction="10000"/>
          </a:bodyPr>
          <a:lstStyle/>
          <a:p>
            <a:r>
              <a:rPr lang="en-US" dirty="0"/>
              <a:t>Write it down</a:t>
            </a:r>
          </a:p>
          <a:p>
            <a:r>
              <a:rPr lang="en-US" dirty="0"/>
              <a:t>Speak it</a:t>
            </a:r>
          </a:p>
          <a:p>
            <a:r>
              <a:rPr lang="en-US" dirty="0"/>
              <a:t>Make sure leadership knows</a:t>
            </a:r>
          </a:p>
          <a:p>
            <a:r>
              <a:rPr lang="en-US" dirty="0"/>
              <a:t>Rinse and repeat</a:t>
            </a:r>
          </a:p>
          <a:p>
            <a:r>
              <a:rPr lang="en-US" dirty="0"/>
              <a:t>Vision = NO</a:t>
            </a:r>
          </a:p>
        </p:txBody>
      </p:sp>
      <p:pic>
        <p:nvPicPr>
          <p:cNvPr id="5" name="Picture 4"/>
          <p:cNvPicPr>
            <a:picLocks noChangeAspect="1"/>
          </p:cNvPicPr>
          <p:nvPr/>
        </p:nvPicPr>
        <p:blipFill>
          <a:blip r:embed="rId2"/>
          <a:stretch>
            <a:fillRect/>
          </a:stretch>
        </p:blipFill>
        <p:spPr>
          <a:xfrm>
            <a:off x="543190" y="2707744"/>
            <a:ext cx="8243888" cy="728663"/>
          </a:xfrm>
          <a:prstGeom prst="rect">
            <a:avLst/>
          </a:prstGeom>
        </p:spPr>
      </p:pic>
    </p:spTree>
    <p:extLst>
      <p:ext uri="{BB962C8B-B14F-4D97-AF65-F5344CB8AC3E}">
        <p14:creationId xmlns:p14="http://schemas.microsoft.com/office/powerpoint/2010/main" val="311376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you need to get for your staff?</a:t>
            </a:r>
          </a:p>
        </p:txBody>
      </p:sp>
      <p:sp>
        <p:nvSpPr>
          <p:cNvPr id="5" name="Text Placeholder 4"/>
          <p:cNvSpPr>
            <a:spLocks noGrp="1"/>
          </p:cNvSpPr>
          <p:nvPr>
            <p:ph type="body" idx="1"/>
          </p:nvPr>
        </p:nvSpPr>
        <p:spPr>
          <a:xfrm>
            <a:off x="1918164" y="1995964"/>
            <a:ext cx="991292" cy="479822"/>
          </a:xfrm>
        </p:spPr>
        <p:txBody>
          <a:bodyPr/>
          <a:lstStyle/>
          <a:p>
            <a:r>
              <a:rPr lang="en-US" dirty="0"/>
              <a:t>Skills</a:t>
            </a:r>
          </a:p>
        </p:txBody>
      </p:sp>
      <p:sp>
        <p:nvSpPr>
          <p:cNvPr id="6" name="Content Placeholder 5"/>
          <p:cNvSpPr>
            <a:spLocks noGrp="1"/>
          </p:cNvSpPr>
          <p:nvPr>
            <p:ph sz="quarter" idx="4"/>
          </p:nvPr>
        </p:nvSpPr>
        <p:spPr>
          <a:xfrm>
            <a:off x="3442044" y="2986684"/>
            <a:ext cx="4023361" cy="2263976"/>
          </a:xfrm>
        </p:spPr>
        <p:txBody>
          <a:bodyPr>
            <a:normAutofit fontScale="70000" lnSpcReduction="20000"/>
          </a:bodyPr>
          <a:lstStyle/>
          <a:p>
            <a:r>
              <a:rPr lang="en-US" dirty="0"/>
              <a:t>Survey (Pre and Post)</a:t>
            </a:r>
          </a:p>
          <a:p>
            <a:r>
              <a:rPr lang="en-US" dirty="0"/>
              <a:t>Reiterate that everyone has skills</a:t>
            </a:r>
          </a:p>
          <a:p>
            <a:r>
              <a:rPr lang="en-US" dirty="0"/>
              <a:t>Reemphasis strengths</a:t>
            </a:r>
          </a:p>
          <a:p>
            <a:r>
              <a:rPr lang="en-US" dirty="0"/>
              <a:t>Use multiple ways</a:t>
            </a:r>
          </a:p>
          <a:p>
            <a:pPr lvl="1"/>
            <a:r>
              <a:rPr lang="en-US" dirty="0"/>
              <a:t>Groups</a:t>
            </a:r>
          </a:p>
          <a:p>
            <a:pPr lvl="1"/>
            <a:r>
              <a:rPr lang="en-US" dirty="0"/>
              <a:t>Readings</a:t>
            </a:r>
          </a:p>
          <a:p>
            <a:pPr lvl="1"/>
            <a:r>
              <a:rPr lang="en-US" dirty="0"/>
              <a:t>Videos</a:t>
            </a:r>
          </a:p>
          <a:p>
            <a:pPr lvl="1"/>
            <a:r>
              <a:rPr lang="en-US" dirty="0"/>
              <a:t>Observing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2472333"/>
            <a:ext cx="8648700" cy="847725"/>
          </a:xfrm>
          <a:prstGeom prst="rect">
            <a:avLst/>
          </a:prstGeom>
        </p:spPr>
      </p:pic>
    </p:spTree>
    <p:extLst>
      <p:ext uri="{BB962C8B-B14F-4D97-AF65-F5344CB8AC3E}">
        <p14:creationId xmlns:p14="http://schemas.microsoft.com/office/powerpoint/2010/main" val="7496750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goals for today:</a:t>
            </a:r>
          </a:p>
        </p:txBody>
      </p:sp>
      <p:sp>
        <p:nvSpPr>
          <p:cNvPr id="3" name="Content Placeholder 2"/>
          <p:cNvSpPr>
            <a:spLocks noGrp="1"/>
          </p:cNvSpPr>
          <p:nvPr>
            <p:ph idx="1"/>
          </p:nvPr>
        </p:nvSpPr>
        <p:spPr>
          <a:xfrm>
            <a:off x="427893" y="1825625"/>
            <a:ext cx="4783016" cy="4364160"/>
          </a:xfrm>
        </p:spPr>
        <p:txBody>
          <a:bodyPr>
            <a:normAutofit/>
          </a:bodyPr>
          <a:lstStyle/>
          <a:p>
            <a:pPr>
              <a:buFont typeface="Wingdings" panose="05000000000000000000" pitchFamily="2" charset="2"/>
              <a:buChar char="q"/>
            </a:pPr>
            <a:r>
              <a:rPr lang="en-US" sz="4800" dirty="0" smtClean="0"/>
              <a:t>Investigate how ESSA frames Assessments</a:t>
            </a:r>
            <a:endParaRPr lang="en-US" sz="4800" dirty="0"/>
          </a:p>
        </p:txBody>
      </p:sp>
      <p:sp>
        <p:nvSpPr>
          <p:cNvPr id="4" name="Explosion 2 3"/>
          <p:cNvSpPr/>
          <p:nvPr/>
        </p:nvSpPr>
        <p:spPr>
          <a:xfrm>
            <a:off x="5392616" y="1417638"/>
            <a:ext cx="3669323" cy="4206875"/>
          </a:xfrm>
          <a:prstGeom prst="irregularSeal2">
            <a:avLst/>
          </a:prstGeom>
          <a:solidFill>
            <a:srgbClr val="800000"/>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44231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you need to get for your staff?</a:t>
            </a:r>
          </a:p>
        </p:txBody>
      </p:sp>
      <p:sp>
        <p:nvSpPr>
          <p:cNvPr id="3" name="Text Placeholder 2"/>
          <p:cNvSpPr>
            <a:spLocks noGrp="1"/>
          </p:cNvSpPr>
          <p:nvPr>
            <p:ph type="body" idx="1"/>
          </p:nvPr>
        </p:nvSpPr>
        <p:spPr>
          <a:xfrm>
            <a:off x="3195241" y="1842136"/>
            <a:ext cx="3868340" cy="617934"/>
          </a:xfrm>
        </p:spPr>
        <p:txBody>
          <a:bodyPr/>
          <a:lstStyle/>
          <a:p>
            <a:r>
              <a:rPr lang="en-US" dirty="0"/>
              <a:t>Incentives</a:t>
            </a:r>
          </a:p>
        </p:txBody>
      </p:sp>
      <p:sp>
        <p:nvSpPr>
          <p:cNvPr id="4" name="Content Placeholder 3"/>
          <p:cNvSpPr>
            <a:spLocks noGrp="1"/>
          </p:cNvSpPr>
          <p:nvPr>
            <p:ph sz="half" idx="2"/>
          </p:nvPr>
        </p:nvSpPr>
        <p:spPr>
          <a:xfrm>
            <a:off x="1485900" y="3480435"/>
            <a:ext cx="6132195" cy="1971437"/>
          </a:xfrm>
        </p:spPr>
        <p:txBody>
          <a:bodyPr/>
          <a:lstStyle/>
          <a:p>
            <a:r>
              <a:rPr lang="en-US" dirty="0"/>
              <a:t>Ask</a:t>
            </a:r>
          </a:p>
          <a:p>
            <a:r>
              <a:rPr lang="en-US" dirty="0"/>
              <a:t>Be consistent</a:t>
            </a:r>
          </a:p>
          <a:p>
            <a:r>
              <a:rPr lang="en-US" dirty="0"/>
              <a:t>Have variety for different people</a:t>
            </a:r>
          </a:p>
          <a:p>
            <a:r>
              <a:rPr lang="en-US" dirty="0"/>
              <a:t>Support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89" y="2505703"/>
            <a:ext cx="8113222" cy="847725"/>
          </a:xfrm>
          <a:prstGeom prst="rect">
            <a:avLst/>
          </a:prstGeom>
        </p:spPr>
      </p:pic>
    </p:spTree>
    <p:extLst>
      <p:ext uri="{BB962C8B-B14F-4D97-AF65-F5344CB8AC3E}">
        <p14:creationId xmlns:p14="http://schemas.microsoft.com/office/powerpoint/2010/main" val="28466709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you need to get for your staff?</a:t>
            </a:r>
          </a:p>
        </p:txBody>
      </p:sp>
      <p:sp>
        <p:nvSpPr>
          <p:cNvPr id="5" name="Text Placeholder 4"/>
          <p:cNvSpPr>
            <a:spLocks noGrp="1"/>
          </p:cNvSpPr>
          <p:nvPr>
            <p:ph type="body" idx="1"/>
          </p:nvPr>
        </p:nvSpPr>
        <p:spPr>
          <a:xfrm>
            <a:off x="4152623" y="1981438"/>
            <a:ext cx="1530792" cy="479822"/>
          </a:xfrm>
        </p:spPr>
        <p:txBody>
          <a:bodyPr>
            <a:normAutofit fontScale="85000" lnSpcReduction="10000"/>
          </a:bodyPr>
          <a:lstStyle/>
          <a:p>
            <a:r>
              <a:rPr lang="en-US" dirty="0"/>
              <a:t>Resources</a:t>
            </a:r>
          </a:p>
        </p:txBody>
      </p:sp>
      <p:sp>
        <p:nvSpPr>
          <p:cNvPr id="6" name="Content Placeholder 5"/>
          <p:cNvSpPr>
            <a:spLocks noGrp="1"/>
          </p:cNvSpPr>
          <p:nvPr>
            <p:ph sz="half" idx="2"/>
          </p:nvPr>
        </p:nvSpPr>
        <p:spPr>
          <a:xfrm>
            <a:off x="2277689" y="3916853"/>
            <a:ext cx="5280660" cy="1988821"/>
          </a:xfrm>
        </p:spPr>
        <p:txBody>
          <a:bodyPr>
            <a:normAutofit fontScale="92500" lnSpcReduction="10000"/>
          </a:bodyPr>
          <a:lstStyle/>
          <a:p>
            <a:r>
              <a:rPr lang="en-US" dirty="0"/>
              <a:t>People</a:t>
            </a:r>
          </a:p>
          <a:p>
            <a:r>
              <a:rPr lang="en-US" dirty="0"/>
              <a:t>Places</a:t>
            </a:r>
          </a:p>
          <a:p>
            <a:r>
              <a:rPr lang="en-US" dirty="0"/>
              <a:t>Problems</a:t>
            </a:r>
          </a:p>
          <a:p>
            <a:r>
              <a:rPr lang="en-US" dirty="0"/>
              <a:t>Inside (and out) of district</a:t>
            </a:r>
          </a:p>
          <a:p>
            <a:r>
              <a:rPr lang="en-US" dirty="0"/>
              <a:t>Use of consultants</a:t>
            </a:r>
          </a:p>
        </p:txBody>
      </p:sp>
      <p:pic>
        <p:nvPicPr>
          <p:cNvPr id="4" name="Picture 3"/>
          <p:cNvPicPr>
            <a:picLocks noChangeAspect="1"/>
          </p:cNvPicPr>
          <p:nvPr/>
        </p:nvPicPr>
        <p:blipFill>
          <a:blip r:embed="rId2"/>
          <a:stretch>
            <a:fillRect/>
          </a:stretch>
        </p:blipFill>
        <p:spPr>
          <a:xfrm>
            <a:off x="515389" y="2461260"/>
            <a:ext cx="7913716" cy="790575"/>
          </a:xfrm>
          <a:prstGeom prst="rect">
            <a:avLst/>
          </a:prstGeom>
        </p:spPr>
      </p:pic>
    </p:spTree>
    <p:extLst>
      <p:ext uri="{BB962C8B-B14F-4D97-AF65-F5344CB8AC3E}">
        <p14:creationId xmlns:p14="http://schemas.microsoft.com/office/powerpoint/2010/main" val="5884094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you need to get for your staff?</a:t>
            </a:r>
          </a:p>
        </p:txBody>
      </p:sp>
      <p:sp>
        <p:nvSpPr>
          <p:cNvPr id="5" name="Text Placeholder 4"/>
          <p:cNvSpPr>
            <a:spLocks noGrp="1"/>
          </p:cNvSpPr>
          <p:nvPr>
            <p:ph type="body" idx="1"/>
          </p:nvPr>
        </p:nvSpPr>
        <p:spPr>
          <a:xfrm>
            <a:off x="5358594" y="2003692"/>
            <a:ext cx="1690600" cy="479822"/>
          </a:xfrm>
        </p:spPr>
        <p:txBody>
          <a:bodyPr>
            <a:normAutofit fontScale="85000" lnSpcReduction="10000"/>
          </a:bodyPr>
          <a:lstStyle/>
          <a:p>
            <a:r>
              <a:rPr lang="en-US" dirty="0"/>
              <a:t>Action Plan</a:t>
            </a:r>
          </a:p>
        </p:txBody>
      </p:sp>
      <p:sp>
        <p:nvSpPr>
          <p:cNvPr id="6" name="Content Placeholder 5"/>
          <p:cNvSpPr>
            <a:spLocks noGrp="1"/>
          </p:cNvSpPr>
          <p:nvPr>
            <p:ph sz="half" idx="2"/>
          </p:nvPr>
        </p:nvSpPr>
        <p:spPr>
          <a:xfrm>
            <a:off x="2377441" y="4006735"/>
            <a:ext cx="5280660" cy="2252749"/>
          </a:xfrm>
        </p:spPr>
        <p:txBody>
          <a:bodyPr>
            <a:normAutofit fontScale="92500" lnSpcReduction="10000"/>
          </a:bodyPr>
          <a:lstStyle/>
          <a:p>
            <a:r>
              <a:rPr lang="en-US" dirty="0" smtClean="0"/>
              <a:t>Start </a:t>
            </a:r>
            <a:r>
              <a:rPr lang="en-US" dirty="0"/>
              <a:t>now for FY17</a:t>
            </a:r>
          </a:p>
          <a:p>
            <a:r>
              <a:rPr lang="en-US" dirty="0"/>
              <a:t>Plan each SIP/Institute/Late/Early start</a:t>
            </a:r>
          </a:p>
          <a:p>
            <a:r>
              <a:rPr lang="en-US" dirty="0"/>
              <a:t>Have measures to evaluate</a:t>
            </a:r>
          </a:p>
          <a:p>
            <a:r>
              <a:rPr lang="en-US" dirty="0"/>
              <a:t>WRITE IT DOWN</a:t>
            </a:r>
          </a:p>
          <a:p>
            <a:r>
              <a:rPr lang="en-US" dirty="0"/>
              <a:t>Share with all</a:t>
            </a:r>
          </a:p>
        </p:txBody>
      </p:sp>
      <p:pic>
        <p:nvPicPr>
          <p:cNvPr id="3" name="Picture 2"/>
          <p:cNvPicPr>
            <a:picLocks noChangeAspect="1"/>
          </p:cNvPicPr>
          <p:nvPr/>
        </p:nvPicPr>
        <p:blipFill>
          <a:blip r:embed="rId2"/>
          <a:stretch>
            <a:fillRect/>
          </a:stretch>
        </p:blipFill>
        <p:spPr>
          <a:xfrm>
            <a:off x="594360" y="2480310"/>
            <a:ext cx="7955280" cy="771525"/>
          </a:xfrm>
          <a:prstGeom prst="rect">
            <a:avLst/>
          </a:prstGeom>
        </p:spPr>
      </p:pic>
    </p:spTree>
    <p:extLst>
      <p:ext uri="{BB962C8B-B14F-4D97-AF65-F5344CB8AC3E}">
        <p14:creationId xmlns:p14="http://schemas.microsoft.com/office/powerpoint/2010/main" val="26634084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you need to get for your staff?</a:t>
            </a:r>
          </a:p>
        </p:txBody>
      </p:sp>
      <p:sp>
        <p:nvSpPr>
          <p:cNvPr id="6" name="Content Placeholder 5"/>
          <p:cNvSpPr>
            <a:spLocks noGrp="1"/>
          </p:cNvSpPr>
          <p:nvPr>
            <p:ph sz="half" idx="2"/>
          </p:nvPr>
        </p:nvSpPr>
        <p:spPr>
          <a:xfrm>
            <a:off x="2714625" y="3629025"/>
            <a:ext cx="4943476" cy="1611630"/>
          </a:xfrm>
        </p:spPr>
        <p:txBody>
          <a:bodyPr>
            <a:normAutofit fontScale="92500" lnSpcReduction="10000"/>
          </a:bodyPr>
          <a:lstStyle/>
          <a:p>
            <a:r>
              <a:rPr lang="en-US" dirty="0"/>
              <a:t>Change = evolution</a:t>
            </a:r>
          </a:p>
          <a:p>
            <a:r>
              <a:rPr lang="en-US" dirty="0"/>
              <a:t>Change = reflection</a:t>
            </a:r>
          </a:p>
          <a:p>
            <a:r>
              <a:rPr lang="en-US" dirty="0"/>
              <a:t>Change = adjustments</a:t>
            </a:r>
          </a:p>
          <a:p>
            <a:r>
              <a:rPr lang="en-US" dirty="0"/>
              <a:t>Change = modifications</a:t>
            </a:r>
          </a:p>
        </p:txBody>
      </p:sp>
      <p:pic>
        <p:nvPicPr>
          <p:cNvPr id="3" name="Picture 2"/>
          <p:cNvPicPr>
            <a:picLocks noChangeAspect="1"/>
          </p:cNvPicPr>
          <p:nvPr/>
        </p:nvPicPr>
        <p:blipFill>
          <a:blip r:embed="rId2"/>
          <a:stretch>
            <a:fillRect/>
          </a:stretch>
        </p:blipFill>
        <p:spPr>
          <a:xfrm>
            <a:off x="382385" y="2153602"/>
            <a:ext cx="8237913" cy="904875"/>
          </a:xfrm>
          <a:prstGeom prst="rect">
            <a:avLst/>
          </a:prstGeom>
        </p:spPr>
      </p:pic>
    </p:spTree>
    <p:extLst>
      <p:ext uri="{BB962C8B-B14F-4D97-AF65-F5344CB8AC3E}">
        <p14:creationId xmlns:p14="http://schemas.microsoft.com/office/powerpoint/2010/main" val="41692164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dirty="0"/>
              <a:t>Look at </a:t>
            </a:r>
            <a:r>
              <a:rPr lang="en-US" dirty="0" smtClean="0"/>
              <a:t>your data </a:t>
            </a:r>
            <a:r>
              <a:rPr lang="en-US" dirty="0"/>
              <a:t>and decide what you </a:t>
            </a:r>
            <a:r>
              <a:rPr lang="en-US" dirty="0" smtClean="0"/>
              <a:t>need to would </a:t>
            </a:r>
            <a:r>
              <a:rPr lang="en-US" dirty="0"/>
              <a:t>do with this staff.</a:t>
            </a:r>
          </a:p>
        </p:txBody>
      </p:sp>
      <p:sp>
        <p:nvSpPr>
          <p:cNvPr id="8" name="Subtitle 7"/>
          <p:cNvSpPr>
            <a:spLocks noGrp="1"/>
          </p:cNvSpPr>
          <p:nvPr>
            <p:ph type="subTitle" idx="1"/>
          </p:nvPr>
        </p:nvSpPr>
        <p:spPr/>
        <p:txBody>
          <a:bodyPr>
            <a:normAutofit fontScale="77500" lnSpcReduction="20000"/>
          </a:bodyPr>
          <a:lstStyle/>
          <a:p>
            <a:r>
              <a:rPr lang="en-US" dirty="0"/>
              <a:t>What do they need?</a:t>
            </a:r>
          </a:p>
          <a:p>
            <a:r>
              <a:rPr lang="en-US" dirty="0"/>
              <a:t>What could you give them?</a:t>
            </a:r>
          </a:p>
          <a:p>
            <a:endParaRPr lang="en-US" dirty="0"/>
          </a:p>
        </p:txBody>
      </p:sp>
    </p:spTree>
    <p:extLst>
      <p:ext uri="{BB962C8B-B14F-4D97-AF65-F5344CB8AC3E}">
        <p14:creationId xmlns:p14="http://schemas.microsoft.com/office/powerpoint/2010/main" val="8740380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664133657"/>
              </p:ext>
            </p:extLst>
          </p:nvPr>
        </p:nvGraphicFramePr>
        <p:xfrm>
          <a:off x="1159892" y="399011"/>
          <a:ext cx="6911309" cy="4735527"/>
        </p:xfrm>
        <a:graphic>
          <a:graphicData uri="http://schemas.openxmlformats.org/presentationml/2006/ole">
            <mc:AlternateContent xmlns:mc="http://schemas.openxmlformats.org/markup-compatibility/2006">
              <mc:Choice xmlns:v="urn:schemas-microsoft-com:vml" Requires="v">
                <p:oleObj spid="_x0000_s1029" name="Document" r:id="rId4" imgW="6858000" imgH="4699000" progId="Word.Document.12">
                  <p:embed/>
                </p:oleObj>
              </mc:Choice>
              <mc:Fallback>
                <p:oleObj name="Document" r:id="rId4" imgW="6858000" imgH="4699000" progId="Word.Document.12">
                  <p:embed/>
                  <p:pic>
                    <p:nvPicPr>
                      <p:cNvPr id="0" name=""/>
                      <p:cNvPicPr/>
                      <p:nvPr/>
                    </p:nvPicPr>
                    <p:blipFill>
                      <a:blip r:embed="rId5"/>
                      <a:stretch>
                        <a:fillRect/>
                      </a:stretch>
                    </p:blipFill>
                    <p:spPr>
                      <a:xfrm>
                        <a:off x="1159892" y="399011"/>
                        <a:ext cx="6911309" cy="4735527"/>
                      </a:xfrm>
                      <a:prstGeom prst="rect">
                        <a:avLst/>
                      </a:prstGeom>
                    </p:spPr>
                  </p:pic>
                </p:oleObj>
              </mc:Fallback>
            </mc:AlternateContent>
          </a:graphicData>
        </a:graphic>
      </p:graphicFrame>
    </p:spTree>
    <p:extLst>
      <p:ext uri="{BB962C8B-B14F-4D97-AF65-F5344CB8AC3E}">
        <p14:creationId xmlns:p14="http://schemas.microsoft.com/office/powerpoint/2010/main" val="11828935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missing</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06390"/>
            <a:ext cx="6442710" cy="4279909"/>
          </a:xfrm>
        </p:spPr>
      </p:pic>
    </p:spTree>
    <p:extLst>
      <p:ext uri="{BB962C8B-B14F-4D97-AF65-F5344CB8AC3E}">
        <p14:creationId xmlns:p14="http://schemas.microsoft.com/office/powerpoint/2010/main" val="497108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Change Really That Hard?</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hlinkClick r:id="rId2"/>
              </a:rPr>
              <a:t>The Backwards Brain Bicycle - Smarter Every Day 133 - YouTube</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7345623E-C951-0749-9F1F-348205EF3983}" type="slidenum">
              <a:rPr lang="en-US" smtClean="0"/>
              <a:t>36</a:t>
            </a:fld>
            <a:endParaRPr lang="en-US"/>
          </a:p>
        </p:txBody>
      </p:sp>
    </p:spTree>
    <p:extLst>
      <p:ext uri="{BB962C8B-B14F-4D97-AF65-F5344CB8AC3E}">
        <p14:creationId xmlns:p14="http://schemas.microsoft.com/office/powerpoint/2010/main" val="4016183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to Help Teachers</a:t>
            </a:r>
            <a:endParaRPr lang="en-US" dirty="0"/>
          </a:p>
        </p:txBody>
      </p:sp>
      <p:sp>
        <p:nvSpPr>
          <p:cNvPr id="3" name="Content Placeholder 2"/>
          <p:cNvSpPr>
            <a:spLocks noGrp="1"/>
          </p:cNvSpPr>
          <p:nvPr>
            <p:ph idx="1"/>
          </p:nvPr>
        </p:nvSpPr>
        <p:spPr>
          <a:xfrm>
            <a:off x="457200" y="1282680"/>
            <a:ext cx="8229600" cy="4525963"/>
          </a:xfrm>
        </p:spPr>
        <p:txBody>
          <a:bodyPr>
            <a:normAutofit lnSpcReduction="10000"/>
          </a:bodyPr>
          <a:lstStyle/>
          <a:p>
            <a:pPr marL="514350" indent="-514350">
              <a:buAutoNum type="arabicPeriod"/>
            </a:pPr>
            <a:r>
              <a:rPr lang="en-US" dirty="0" smtClean="0"/>
              <a:t>Help them understand the difference between compliance and best practices.</a:t>
            </a:r>
          </a:p>
          <a:p>
            <a:pPr marL="514350" indent="-514350">
              <a:buAutoNum type="arabicPeriod"/>
            </a:pPr>
            <a:endParaRPr lang="en-US" dirty="0"/>
          </a:p>
          <a:p>
            <a:pPr marL="514350" indent="-514350">
              <a:buAutoNum type="arabicPeriod"/>
            </a:pPr>
            <a:r>
              <a:rPr lang="en-US" dirty="0" smtClean="0"/>
              <a:t>Empower them to create (and re-create) classroom assessments to the learning standards.</a:t>
            </a:r>
          </a:p>
          <a:p>
            <a:pPr marL="514350" indent="-514350">
              <a:buAutoNum type="arabicPeriod"/>
            </a:pPr>
            <a:endParaRPr lang="en-US" dirty="0"/>
          </a:p>
          <a:p>
            <a:pPr marL="514350" indent="-514350">
              <a:buAutoNum type="arabicPeriod"/>
            </a:pPr>
            <a:r>
              <a:rPr lang="en-US" dirty="0" smtClean="0"/>
              <a:t>Data must be shared with student. </a:t>
            </a:r>
            <a:r>
              <a:rPr lang="en-US" dirty="0" err="1" smtClean="0"/>
              <a:t>Everytime</a:t>
            </a:r>
            <a:r>
              <a:rPr lang="en-US" dirty="0" smtClean="0"/>
              <a:t>.</a:t>
            </a:r>
            <a:endParaRPr lang="en-US" dirty="0"/>
          </a:p>
        </p:txBody>
      </p:sp>
    </p:spTree>
    <p:extLst>
      <p:ext uri="{BB962C8B-B14F-4D97-AF65-F5344CB8AC3E}">
        <p14:creationId xmlns:p14="http://schemas.microsoft.com/office/powerpoint/2010/main" val="3295556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to Help Administrators</a:t>
            </a:r>
            <a:endParaRPr lang="en-US" dirty="0"/>
          </a:p>
        </p:txBody>
      </p:sp>
      <p:sp>
        <p:nvSpPr>
          <p:cNvPr id="3" name="Content Placeholder 2"/>
          <p:cNvSpPr>
            <a:spLocks noGrp="1"/>
          </p:cNvSpPr>
          <p:nvPr>
            <p:ph idx="1"/>
          </p:nvPr>
        </p:nvSpPr>
        <p:spPr/>
        <p:txBody>
          <a:bodyPr>
            <a:normAutofit lnSpcReduction="10000"/>
          </a:bodyPr>
          <a:lstStyle/>
          <a:p>
            <a:r>
              <a:rPr lang="en-US" dirty="0" smtClean="0"/>
              <a:t>Purpose is the most powerful motivator.</a:t>
            </a:r>
          </a:p>
          <a:p>
            <a:pPr lvl="1"/>
            <a:r>
              <a:rPr lang="en-US" dirty="0" smtClean="0"/>
              <a:t>What is the purpose of statewide assessments?</a:t>
            </a:r>
          </a:p>
          <a:p>
            <a:pPr lvl="1"/>
            <a:endParaRPr lang="en-US" dirty="0"/>
          </a:p>
          <a:p>
            <a:r>
              <a:rPr lang="en-US" dirty="0" smtClean="0"/>
              <a:t>Less is more.  If something goes on your plate, something has to come off. </a:t>
            </a:r>
          </a:p>
          <a:p>
            <a:endParaRPr lang="en-US" dirty="0"/>
          </a:p>
          <a:p>
            <a:r>
              <a:rPr lang="en-US" dirty="0" smtClean="0"/>
              <a:t>Stay within your strength zone. Find your allies.</a:t>
            </a:r>
          </a:p>
        </p:txBody>
      </p:sp>
    </p:spTree>
    <p:extLst>
      <p:ext uri="{BB962C8B-B14F-4D97-AF65-F5344CB8AC3E}">
        <p14:creationId xmlns:p14="http://schemas.microsoft.com/office/powerpoint/2010/main" val="156532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059" y="335845"/>
            <a:ext cx="8142941" cy="5332229"/>
          </a:xfrm>
          <a:prstGeom prst="rect">
            <a:avLst/>
          </a:prstGeom>
        </p:spPr>
        <p:txBody>
          <a:bodyPr wrap="square">
            <a:spAutoFit/>
          </a:bodyPr>
          <a:lstStyle/>
          <a:p>
            <a:r>
              <a:rPr lang="en-US" b="1" dirty="0"/>
              <a:t>Quick History Lesson</a:t>
            </a:r>
            <a:endParaRPr lang="en-US" dirty="0"/>
          </a:p>
          <a:p>
            <a:pPr lvl="0">
              <a:lnSpc>
                <a:spcPct val="150000"/>
              </a:lnSpc>
            </a:pPr>
            <a:r>
              <a:rPr lang="en-US" u="sng" dirty="0"/>
              <a:t>1983: </a:t>
            </a:r>
            <a:r>
              <a:rPr lang="en-US" dirty="0"/>
              <a:t>A Nation at Risk document is </a:t>
            </a:r>
            <a:r>
              <a:rPr lang="en-US" dirty="0" smtClean="0"/>
              <a:t>released</a:t>
            </a:r>
            <a:endParaRPr lang="en-US" dirty="0"/>
          </a:p>
          <a:p>
            <a:pPr lvl="0">
              <a:lnSpc>
                <a:spcPct val="150000"/>
              </a:lnSpc>
            </a:pPr>
            <a:r>
              <a:rPr lang="en-US" u="sng" dirty="0"/>
              <a:t>1985: </a:t>
            </a:r>
            <a:r>
              <a:rPr lang="en-US" dirty="0"/>
              <a:t>State Goals of Learning released in Illinois.</a:t>
            </a:r>
          </a:p>
          <a:p>
            <a:pPr lvl="0">
              <a:lnSpc>
                <a:spcPct val="150000"/>
              </a:lnSpc>
            </a:pPr>
            <a:r>
              <a:rPr lang="en-US" u="sng" dirty="0"/>
              <a:t>1994: </a:t>
            </a:r>
            <a:r>
              <a:rPr lang="en-US" dirty="0"/>
              <a:t>Reauthorization of ESEA “Improving America’s Schools Act” brought state standards and state testing for all students. </a:t>
            </a:r>
          </a:p>
          <a:p>
            <a:pPr lvl="0">
              <a:lnSpc>
                <a:spcPct val="150000"/>
              </a:lnSpc>
            </a:pPr>
            <a:r>
              <a:rPr lang="en-US" u="sng" dirty="0"/>
              <a:t>2002: </a:t>
            </a:r>
            <a:r>
              <a:rPr lang="en-US" dirty="0"/>
              <a:t>Reauthorization of ESEA “No Child Left Behind Act” brought broader state accountability for standards-based education to the forefront</a:t>
            </a:r>
          </a:p>
          <a:p>
            <a:pPr lvl="0">
              <a:lnSpc>
                <a:spcPct val="150000"/>
              </a:lnSpc>
            </a:pPr>
            <a:r>
              <a:rPr lang="en-US" u="sng" dirty="0"/>
              <a:t>2010: </a:t>
            </a:r>
            <a:r>
              <a:rPr lang="en-US" dirty="0"/>
              <a:t>Illinois adopts Common Core State Standards</a:t>
            </a:r>
          </a:p>
          <a:p>
            <a:pPr lvl="0">
              <a:lnSpc>
                <a:spcPct val="150000"/>
              </a:lnSpc>
            </a:pPr>
            <a:r>
              <a:rPr lang="en-US" u="sng" dirty="0"/>
              <a:t>2011</a:t>
            </a:r>
            <a:r>
              <a:rPr lang="en-US" dirty="0"/>
              <a:t>: PERA and SB 7 in Illinois</a:t>
            </a:r>
          </a:p>
          <a:p>
            <a:pPr lvl="0">
              <a:lnSpc>
                <a:spcPct val="150000"/>
              </a:lnSpc>
            </a:pPr>
            <a:r>
              <a:rPr lang="en-US" u="sng" dirty="0"/>
              <a:t>2015</a:t>
            </a:r>
            <a:r>
              <a:rPr lang="en-US" dirty="0"/>
              <a:t>: PARCC and Smarter Balance Administered</a:t>
            </a:r>
          </a:p>
          <a:p>
            <a:pPr lvl="0">
              <a:lnSpc>
                <a:spcPct val="150000"/>
              </a:lnSpc>
            </a:pPr>
            <a:r>
              <a:rPr lang="en-US" u="sng" dirty="0"/>
              <a:t>2015</a:t>
            </a:r>
            <a:r>
              <a:rPr lang="en-US" dirty="0"/>
              <a:t>: Reauthorization of ESEA: “Every Student Succeed Act” adopted. </a:t>
            </a:r>
          </a:p>
          <a:p>
            <a:pPr>
              <a:lnSpc>
                <a:spcPct val="150000"/>
              </a:lnSpc>
            </a:pPr>
            <a:r>
              <a:rPr lang="en-US" u="sng" dirty="0"/>
              <a:t>2016</a:t>
            </a:r>
            <a:r>
              <a:rPr lang="en-US" dirty="0"/>
              <a:t>: Illinois’ PERA  implemented-student growth </a:t>
            </a:r>
          </a:p>
        </p:txBody>
      </p:sp>
    </p:spTree>
    <p:extLst>
      <p:ext uri="{BB962C8B-B14F-4D97-AF65-F5344CB8AC3E}">
        <p14:creationId xmlns:p14="http://schemas.microsoft.com/office/powerpoint/2010/main" val="4172246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you need to change?</a:t>
            </a:r>
            <a:endParaRPr lang="en-US" dirty="0"/>
          </a:p>
        </p:txBody>
      </p:sp>
      <p:sp>
        <p:nvSpPr>
          <p:cNvPr id="5" name="Text Placeholder 4"/>
          <p:cNvSpPr>
            <a:spLocks noGrp="1"/>
          </p:cNvSpPr>
          <p:nvPr>
            <p:ph type="body" idx="1"/>
          </p:nvPr>
        </p:nvSpPr>
        <p:spPr/>
        <p:txBody>
          <a:bodyPr/>
          <a:lstStyle/>
          <a:p>
            <a:r>
              <a:rPr lang="en-US" dirty="0" smtClean="0"/>
              <a:t>Value your own style</a:t>
            </a:r>
          </a:p>
          <a:p>
            <a:endParaRPr lang="en-US" dirty="0"/>
          </a:p>
        </p:txBody>
      </p:sp>
    </p:spTree>
    <p:extLst>
      <p:ext uri="{BB962C8B-B14F-4D97-AF65-F5344CB8AC3E}">
        <p14:creationId xmlns:p14="http://schemas.microsoft.com/office/powerpoint/2010/main" val="298721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Has a Role</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105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Your Table, discuss</a:t>
            </a:r>
            <a:endParaRPr lang="en-US" dirty="0"/>
          </a:p>
        </p:txBody>
      </p:sp>
      <p:sp>
        <p:nvSpPr>
          <p:cNvPr id="3" name="Content Placeholder 2"/>
          <p:cNvSpPr>
            <a:spLocks noGrp="1"/>
          </p:cNvSpPr>
          <p:nvPr>
            <p:ph idx="1"/>
          </p:nvPr>
        </p:nvSpPr>
        <p:spPr/>
        <p:txBody>
          <a:bodyPr/>
          <a:lstStyle/>
          <a:p>
            <a:r>
              <a:rPr lang="en-US" dirty="0" smtClean="0"/>
              <a:t>What is the purpose of assessments at the </a:t>
            </a:r>
            <a:r>
              <a:rPr lang="en-US" dirty="0" smtClean="0">
                <a:solidFill>
                  <a:srgbClr val="A22328"/>
                </a:solidFill>
              </a:rPr>
              <a:t>FEDERAL</a:t>
            </a:r>
            <a:r>
              <a:rPr lang="en-US" dirty="0" smtClean="0"/>
              <a:t> level?</a:t>
            </a:r>
          </a:p>
          <a:p>
            <a:r>
              <a:rPr lang="en-US" dirty="0" smtClean="0"/>
              <a:t>What is the purpose of assessments at the </a:t>
            </a:r>
            <a:r>
              <a:rPr lang="en-US" dirty="0" smtClean="0">
                <a:solidFill>
                  <a:srgbClr val="A22328"/>
                </a:solidFill>
              </a:rPr>
              <a:t>DISTRICT</a:t>
            </a:r>
            <a:r>
              <a:rPr lang="en-US" dirty="0" smtClean="0"/>
              <a:t> level?</a:t>
            </a:r>
          </a:p>
          <a:p>
            <a:r>
              <a:rPr lang="en-US" dirty="0" smtClean="0"/>
              <a:t>What is the purpose of assessments at the </a:t>
            </a:r>
            <a:r>
              <a:rPr lang="en-US" dirty="0" smtClean="0">
                <a:solidFill>
                  <a:srgbClr val="A22328"/>
                </a:solidFill>
              </a:rPr>
              <a:t>SCHOOL</a:t>
            </a:r>
            <a:r>
              <a:rPr lang="en-US" dirty="0" smtClean="0"/>
              <a:t> level?</a:t>
            </a:r>
          </a:p>
          <a:p>
            <a:r>
              <a:rPr lang="en-US" dirty="0" smtClean="0"/>
              <a:t>What is the purpose of assessments at the </a:t>
            </a:r>
            <a:r>
              <a:rPr lang="en-US" dirty="0" smtClean="0">
                <a:solidFill>
                  <a:srgbClr val="A22328"/>
                </a:solidFill>
              </a:rPr>
              <a:t>CLASSROOM </a:t>
            </a:r>
            <a:r>
              <a:rPr lang="en-US" dirty="0" smtClean="0"/>
              <a:t>level?</a:t>
            </a:r>
            <a:endParaRPr lang="en-US" dirty="0"/>
          </a:p>
        </p:txBody>
      </p:sp>
    </p:spTree>
    <p:extLst>
      <p:ext uri="{BB962C8B-B14F-4D97-AF65-F5344CB8AC3E}">
        <p14:creationId xmlns:p14="http://schemas.microsoft.com/office/powerpoint/2010/main" val="55617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ESSA?</a:t>
            </a:r>
            <a:endParaRPr lang="en-US" dirty="0"/>
          </a:p>
        </p:txBody>
      </p:sp>
      <p:sp>
        <p:nvSpPr>
          <p:cNvPr id="3" name="Content Placeholder 2"/>
          <p:cNvSpPr>
            <a:spLocks noGrp="1"/>
          </p:cNvSpPr>
          <p:nvPr>
            <p:ph idx="1"/>
          </p:nvPr>
        </p:nvSpPr>
        <p:spPr/>
        <p:txBody>
          <a:bodyPr/>
          <a:lstStyle/>
          <a:p>
            <a:r>
              <a:rPr lang="en-US" dirty="0" smtClean="0"/>
              <a:t>Short version:</a:t>
            </a:r>
          </a:p>
          <a:p>
            <a:pPr lvl="1"/>
            <a:r>
              <a:rPr lang="en-US" dirty="0" smtClean="0"/>
              <a:t>A makeover of NCLB</a:t>
            </a:r>
          </a:p>
          <a:p>
            <a:pPr lvl="1"/>
            <a:r>
              <a:rPr lang="en-US" dirty="0" smtClean="0"/>
              <a:t>Federal Law</a:t>
            </a:r>
          </a:p>
          <a:p>
            <a:pPr lvl="1"/>
            <a:endParaRPr lang="en-US" dirty="0"/>
          </a:p>
          <a:p>
            <a:r>
              <a:rPr lang="en-US" dirty="0" smtClean="0"/>
              <a:t>Longer version:</a:t>
            </a:r>
          </a:p>
          <a:p>
            <a:pPr lvl="1"/>
            <a:r>
              <a:rPr lang="en-US" dirty="0" smtClean="0"/>
              <a:t>This federal law is the governing legislation for states, specifically Title programs in public schools. </a:t>
            </a:r>
            <a:endParaRPr lang="en-US" dirty="0"/>
          </a:p>
        </p:txBody>
      </p:sp>
    </p:spTree>
    <p:extLst>
      <p:ext uri="{BB962C8B-B14F-4D97-AF65-F5344CB8AC3E}">
        <p14:creationId xmlns:p14="http://schemas.microsoft.com/office/powerpoint/2010/main" val="1459312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ite House provided alt tag: Every Student Succeeds Act"/>
          <p:cNvPicPr>
            <a:picLocks noGrp="1"/>
          </p:cNvPicPr>
          <p:nvPr>
            <p:ph idx="4294967295"/>
          </p:nvPr>
        </p:nvPicPr>
        <p:blipFill>
          <a:blip r:embed="rId2">
            <a:extLst>
              <a:ext uri="{28A0092B-C50C-407E-A947-70E740481C1C}">
                <a14:useLocalDpi xmlns:a14="http://schemas.microsoft.com/office/drawing/2010/main" val="0"/>
              </a:ext>
            </a:extLst>
          </a:blip>
          <a:srcRect l="4542" r="4542"/>
          <a:stretch>
            <a:fillRect/>
          </a:stretch>
        </p:blipFill>
        <p:spPr bwMode="auto">
          <a:xfrm>
            <a:off x="935505" y="599141"/>
            <a:ext cx="7580966" cy="4973918"/>
          </a:xfrm>
          <a:prstGeom prst="rect">
            <a:avLst/>
          </a:prstGeom>
          <a:noFill/>
          <a:ln>
            <a:noFill/>
          </a:ln>
        </p:spPr>
      </p:pic>
      <p:sp>
        <p:nvSpPr>
          <p:cNvPr id="5" name="Rectangle 4"/>
          <p:cNvSpPr/>
          <p:nvPr/>
        </p:nvSpPr>
        <p:spPr>
          <a:xfrm>
            <a:off x="1867647" y="5573059"/>
            <a:ext cx="6917765" cy="923330"/>
          </a:xfrm>
          <a:prstGeom prst="rect">
            <a:avLst/>
          </a:prstGeom>
        </p:spPr>
        <p:txBody>
          <a:bodyPr wrap="square">
            <a:spAutoFit/>
          </a:bodyPr>
          <a:lstStyle/>
          <a:p>
            <a:r>
              <a:rPr lang="en-US" b="1" i="1" dirty="0"/>
              <a:t> </a:t>
            </a:r>
            <a:endParaRPr lang="en-US" dirty="0"/>
          </a:p>
          <a:p>
            <a:r>
              <a:rPr lang="en-US" dirty="0"/>
              <a:t>http://</a:t>
            </a:r>
            <a:r>
              <a:rPr lang="en-US" dirty="0" err="1"/>
              <a:t>www.ed.gov</a:t>
            </a:r>
            <a:r>
              <a:rPr lang="en-US" dirty="0"/>
              <a:t>/</a:t>
            </a:r>
            <a:r>
              <a:rPr lang="en-US" dirty="0" err="1"/>
              <a:t>essa?src</a:t>
            </a:r>
            <a:r>
              <a:rPr lang="en-US" dirty="0"/>
              <a:t>=</a:t>
            </a:r>
            <a:r>
              <a:rPr lang="en-US" dirty="0" err="1"/>
              <a:t>rnhttp</a:t>
            </a:r>
            <a:r>
              <a:rPr lang="en-US" dirty="0"/>
              <a:t>://</a:t>
            </a:r>
            <a:r>
              <a:rPr lang="en-US" dirty="0" err="1"/>
              <a:t>www.ed.gov</a:t>
            </a:r>
            <a:r>
              <a:rPr lang="en-US" dirty="0"/>
              <a:t>/</a:t>
            </a:r>
            <a:r>
              <a:rPr lang="en-US" dirty="0" err="1"/>
              <a:t>essa?src</a:t>
            </a:r>
            <a:r>
              <a:rPr lang="en-US" dirty="0"/>
              <a:t>=</a:t>
            </a:r>
            <a:r>
              <a:rPr lang="en-US" dirty="0" err="1"/>
              <a:t>rn</a:t>
            </a:r>
            <a:endParaRPr lang="en-US" dirty="0"/>
          </a:p>
        </p:txBody>
      </p:sp>
    </p:spTree>
    <p:extLst>
      <p:ext uri="{BB962C8B-B14F-4D97-AF65-F5344CB8AC3E}">
        <p14:creationId xmlns:p14="http://schemas.microsoft.com/office/powerpoint/2010/main" val="1074248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626" y="496856"/>
            <a:ext cx="4572000" cy="1200329"/>
          </a:xfrm>
          <a:prstGeom prst="rect">
            <a:avLst/>
          </a:prstGeom>
        </p:spPr>
        <p:txBody>
          <a:bodyPr>
            <a:spAutoFit/>
          </a:bodyPr>
          <a:lstStyle/>
          <a:p>
            <a:r>
              <a:rPr lang="en-US" dirty="0"/>
              <a:t>To work together with families and the community to </a:t>
            </a:r>
            <a:r>
              <a:rPr lang="en-US" b="1" dirty="0"/>
              <a:t>inspire each child </a:t>
            </a:r>
            <a:r>
              <a:rPr lang="en-US" dirty="0"/>
              <a:t>and to provide an </a:t>
            </a:r>
            <a:r>
              <a:rPr lang="en-US" b="1" dirty="0"/>
              <a:t>outstanding educational foundation</a:t>
            </a:r>
            <a:r>
              <a:rPr lang="en-US" dirty="0" smtClean="0"/>
              <a:t>. (Rockton)</a:t>
            </a:r>
            <a:endParaRPr lang="en-US" dirty="0"/>
          </a:p>
        </p:txBody>
      </p:sp>
      <p:sp>
        <p:nvSpPr>
          <p:cNvPr id="8" name="Rectangle 7"/>
          <p:cNvSpPr/>
          <p:nvPr/>
        </p:nvSpPr>
        <p:spPr>
          <a:xfrm>
            <a:off x="391626" y="2873892"/>
            <a:ext cx="4572000" cy="1200329"/>
          </a:xfrm>
          <a:prstGeom prst="rect">
            <a:avLst/>
          </a:prstGeom>
        </p:spPr>
        <p:txBody>
          <a:bodyPr>
            <a:spAutoFit/>
          </a:bodyPr>
          <a:lstStyle/>
          <a:p>
            <a:r>
              <a:rPr lang="en-US" dirty="0"/>
              <a:t>Provide </a:t>
            </a:r>
            <a:r>
              <a:rPr lang="en-US" b="1" dirty="0"/>
              <a:t>learning opportunities and experiences to our students</a:t>
            </a:r>
            <a:r>
              <a:rPr lang="en-US" dirty="0"/>
              <a:t> for a lifetime of growth and development</a:t>
            </a:r>
            <a:r>
              <a:rPr lang="en-US" dirty="0" smtClean="0"/>
              <a:t>. (Prairie Hill) </a:t>
            </a:r>
            <a:endParaRPr lang="en-US" dirty="0"/>
          </a:p>
        </p:txBody>
      </p:sp>
      <p:sp>
        <p:nvSpPr>
          <p:cNvPr id="10" name="Rectangle 9"/>
          <p:cNvSpPr/>
          <p:nvPr/>
        </p:nvSpPr>
        <p:spPr>
          <a:xfrm>
            <a:off x="391626" y="4903766"/>
            <a:ext cx="4572000" cy="923330"/>
          </a:xfrm>
          <a:prstGeom prst="rect">
            <a:avLst/>
          </a:prstGeom>
        </p:spPr>
        <p:txBody>
          <a:bodyPr>
            <a:spAutoFit/>
          </a:bodyPr>
          <a:lstStyle/>
          <a:p>
            <a:r>
              <a:rPr lang="en-US" dirty="0"/>
              <a:t>"To encourage and </a:t>
            </a:r>
            <a:r>
              <a:rPr lang="en-US" b="1" dirty="0"/>
              <a:t>empower all students to reach their highest potential</a:t>
            </a:r>
            <a:r>
              <a:rPr lang="en-US" dirty="0" smtClean="0"/>
              <a:t>.” (</a:t>
            </a:r>
            <a:r>
              <a:rPr lang="en-US" dirty="0" err="1" smtClean="0"/>
              <a:t>Kinnikinnick</a:t>
            </a:r>
            <a:r>
              <a:rPr lang="en-US" dirty="0" smtClean="0"/>
              <a:t>) </a:t>
            </a:r>
            <a:endParaRPr lang="en-US" dirty="0"/>
          </a:p>
        </p:txBody>
      </p:sp>
      <p:sp>
        <p:nvSpPr>
          <p:cNvPr id="12" name="Rectangle 11"/>
          <p:cNvSpPr/>
          <p:nvPr/>
        </p:nvSpPr>
        <p:spPr>
          <a:xfrm>
            <a:off x="4963626" y="1628507"/>
            <a:ext cx="3705480" cy="1200329"/>
          </a:xfrm>
          <a:prstGeom prst="rect">
            <a:avLst/>
          </a:prstGeom>
        </p:spPr>
        <p:txBody>
          <a:bodyPr wrap="square">
            <a:spAutoFit/>
          </a:bodyPr>
          <a:lstStyle/>
          <a:p>
            <a:r>
              <a:rPr lang="en-US" dirty="0"/>
              <a:t>“WE ARE KNOXVILLE…educating </a:t>
            </a:r>
            <a:r>
              <a:rPr lang="en-US" b="1" dirty="0"/>
              <a:t>all students </a:t>
            </a:r>
            <a:r>
              <a:rPr lang="en-US" dirty="0"/>
              <a:t>to be</a:t>
            </a:r>
          </a:p>
          <a:p>
            <a:r>
              <a:rPr lang="en-US" dirty="0"/>
              <a:t>productive, involved members of our society</a:t>
            </a:r>
            <a:r>
              <a:rPr lang="en-US" dirty="0" smtClean="0"/>
              <a:t>” (Knoxville)</a:t>
            </a:r>
            <a:endParaRPr lang="en-US" dirty="0"/>
          </a:p>
        </p:txBody>
      </p:sp>
      <p:sp>
        <p:nvSpPr>
          <p:cNvPr id="13" name="Rectangle 12"/>
          <p:cNvSpPr/>
          <p:nvPr/>
        </p:nvSpPr>
        <p:spPr>
          <a:xfrm>
            <a:off x="4963626" y="3334105"/>
            <a:ext cx="3909749" cy="3139321"/>
          </a:xfrm>
          <a:prstGeom prst="rect">
            <a:avLst/>
          </a:prstGeom>
        </p:spPr>
        <p:txBody>
          <a:bodyPr wrap="square">
            <a:spAutoFit/>
          </a:bodyPr>
          <a:lstStyle/>
          <a:p>
            <a:r>
              <a:rPr lang="en-US" dirty="0"/>
              <a:t>Our mission as an innovative, rural, educational community with a personal awareness of </a:t>
            </a:r>
            <a:r>
              <a:rPr lang="en-US" b="1" dirty="0"/>
              <a:t>each student</a:t>
            </a:r>
            <a:r>
              <a:rPr lang="en-US" dirty="0"/>
              <a:t> is to provide challenging educational experiences, enabling students to become responsible citizens through the </a:t>
            </a:r>
            <a:r>
              <a:rPr lang="en-US" b="1" dirty="0"/>
              <a:t>cooperative efforts </a:t>
            </a:r>
            <a:r>
              <a:rPr lang="en-US" dirty="0"/>
              <a:t>of the students, families, schools, and the community</a:t>
            </a:r>
            <a:r>
              <a:rPr lang="en-US" dirty="0" smtClean="0"/>
              <a:t>. (CUSD 3, Cuba)</a:t>
            </a:r>
            <a:endParaRPr lang="en-US" dirty="0"/>
          </a:p>
        </p:txBody>
      </p:sp>
    </p:spTree>
    <p:extLst>
      <p:ext uri="{BB962C8B-B14F-4D97-AF65-F5344CB8AC3E}">
        <p14:creationId xmlns:p14="http://schemas.microsoft.com/office/powerpoint/2010/main" val="2608950642"/>
      </p:ext>
    </p:extLst>
  </p:cSld>
  <p:clrMapOvr>
    <a:masterClrMapping/>
  </p:clrMapOvr>
</p:sld>
</file>

<file path=ppt/theme/theme1.xml><?xml version="1.0" encoding="utf-8"?>
<a:theme xmlns:a="http://schemas.openxmlformats.org/drawingml/2006/main" name="Rosa_Educational_Consulting">
  <a:themeElements>
    <a:clrScheme name="Wolf">
      <a:dk1>
        <a:srgbClr val="000000"/>
      </a:dk1>
      <a:lt1>
        <a:srgbClr val="FFFFFF"/>
      </a:lt1>
      <a:dk2>
        <a:srgbClr val="1F497D"/>
      </a:dk2>
      <a:lt2>
        <a:srgbClr val="EEECE1"/>
      </a:lt2>
      <a:accent1>
        <a:srgbClr val="A22328"/>
      </a:accent1>
      <a:accent2>
        <a:srgbClr val="1A1918"/>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wolf_template_new" id="{D2CE9550-69D1-1941-A065-2805F4547D40}" vid="{26A9E7C8-F5ED-2D4D-A6AD-C34256B105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Illinois CSI FINAL Keynote</Template>
  <TotalTime>208</TotalTime>
  <Words>1331</Words>
  <Application>Microsoft Macintosh PowerPoint</Application>
  <PresentationFormat>On-screen Show (4:3)</PresentationFormat>
  <Paragraphs>183</Paragraphs>
  <Slides>40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Rosa_Educational_Consulting</vt:lpstr>
      <vt:lpstr>Document</vt:lpstr>
      <vt:lpstr>Assessment Lessons for  The ESSA ERA</vt:lpstr>
      <vt:lpstr>Our goals for today:</vt:lpstr>
      <vt:lpstr>Our goals for today:</vt:lpstr>
      <vt:lpstr>PowerPoint Presentation</vt:lpstr>
      <vt:lpstr>Everyone Has a Role</vt:lpstr>
      <vt:lpstr>@ Your Table, discuss</vt:lpstr>
      <vt:lpstr>What is ESSA?</vt:lpstr>
      <vt:lpstr>PowerPoint Presentation</vt:lpstr>
      <vt:lpstr>PowerPoint Presentation</vt:lpstr>
      <vt:lpstr>5 Things about ESSA and Assessments</vt:lpstr>
      <vt:lpstr>Annual Statewide Assessments </vt:lpstr>
      <vt:lpstr>New Assessment Flexibility </vt:lpstr>
      <vt:lpstr>Funding </vt:lpstr>
      <vt:lpstr>Innovative Assessment Pilot </vt:lpstr>
      <vt:lpstr>Opt-Out </vt:lpstr>
      <vt:lpstr>Resource Roundrobgin @ your table</vt:lpstr>
      <vt:lpstr>PowerPoint Presentation</vt:lpstr>
      <vt:lpstr>So,</vt:lpstr>
      <vt:lpstr>We create</vt:lpstr>
      <vt:lpstr>PowerPoint Presentation</vt:lpstr>
      <vt:lpstr>PowerPoint Presentation</vt:lpstr>
      <vt:lpstr>PowerPoint Presentation</vt:lpstr>
      <vt:lpstr>Change, Change, Change</vt:lpstr>
      <vt:lpstr>All this change….</vt:lpstr>
      <vt:lpstr>You’ll want to write this down</vt:lpstr>
      <vt:lpstr>PowerPoint Presentation</vt:lpstr>
      <vt:lpstr>Lets Look at the Data</vt:lpstr>
      <vt:lpstr>What do you need to get for your staff?</vt:lpstr>
      <vt:lpstr>What do you need to get for your staff?</vt:lpstr>
      <vt:lpstr>What do you need to get for your staff?</vt:lpstr>
      <vt:lpstr>What do you need to get for your staff?</vt:lpstr>
      <vt:lpstr>What do you need to get for your staff?</vt:lpstr>
      <vt:lpstr>What do you need to get for your staff?</vt:lpstr>
      <vt:lpstr>Look at your data and decide what you need to would do with this staff.</vt:lpstr>
      <vt:lpstr>PowerPoint Presentation</vt:lpstr>
      <vt:lpstr>What’s missing</vt:lpstr>
      <vt:lpstr>Is Change Really That Hard?</vt:lpstr>
      <vt:lpstr>Tips to Help Teachers</vt:lpstr>
      <vt:lpstr>Tips to Help Administrators</vt:lpstr>
      <vt:lpstr>What do you need to change?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matters</dc:title>
  <dc:creator>Diane Wolf</dc:creator>
  <cp:lastModifiedBy>Diane Wolf</cp:lastModifiedBy>
  <cp:revision>11</cp:revision>
  <dcterms:created xsi:type="dcterms:W3CDTF">2016-05-25T20:17:17Z</dcterms:created>
  <dcterms:modified xsi:type="dcterms:W3CDTF">2016-08-02T15:41:45Z</dcterms:modified>
</cp:coreProperties>
</file>